
<file path=[Content_Types].xml><?xml version="1.0" encoding="utf-8"?>
<Types xmlns="http://schemas.openxmlformats.org/package/2006/content-types">
  <Default Extension="png" ContentType="image/png"/>
  <Default Extension="emf" ContentType="image/x-e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5" r:id="rId3"/>
    <p:sldId id="290" r:id="rId4"/>
    <p:sldId id="272" r:id="rId5"/>
    <p:sldId id="273" r:id="rId6"/>
    <p:sldId id="275" r:id="rId7"/>
    <p:sldId id="276" r:id="rId8"/>
    <p:sldId id="277" r:id="rId9"/>
    <p:sldId id="279" r:id="rId10"/>
    <p:sldId id="280" r:id="rId11"/>
    <p:sldId id="278" r:id="rId12"/>
    <p:sldId id="299" r:id="rId13"/>
    <p:sldId id="294" r:id="rId14"/>
    <p:sldId id="293" r:id="rId15"/>
    <p:sldId id="295" r:id="rId16"/>
    <p:sldId id="297" r:id="rId17"/>
    <p:sldId id="298" r:id="rId18"/>
    <p:sldId id="28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BFB"/>
    <a:srgbClr val="ECECFE"/>
    <a:srgbClr val="39C4CF"/>
    <a:srgbClr val="43479B"/>
    <a:srgbClr val="676AF3"/>
    <a:srgbClr val="D8D9FC"/>
    <a:srgbClr val="E7E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250" autoAdjust="0"/>
  </p:normalViewPr>
  <p:slideViewPr>
    <p:cSldViewPr snapToGrid="0">
      <p:cViewPr varScale="1">
        <p:scale>
          <a:sx n="55" d="100"/>
          <a:sy n="55" d="100"/>
        </p:scale>
        <p:origin x="106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B89F2-69A1-4B4E-99F1-562999470E8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B1D89553-FB66-46DE-832C-53511BD07213}">
      <dgm:prSet phldrT="[Text]"/>
      <dgm:spPr/>
      <dgm:t>
        <a:bodyPr/>
        <a:lstStyle/>
        <a:p>
          <a:r>
            <a:rPr lang="en-US" dirty="0"/>
            <a:t>Research conducted (by online survey and Interview)</a:t>
          </a:r>
        </a:p>
      </dgm:t>
    </dgm:pt>
    <dgm:pt modelId="{FB9AECE8-F48F-41F8-9CBA-993BA39BAA89}" type="parTrans" cxnId="{91C6DEF4-3A7E-474A-8E71-374C68606EF8}">
      <dgm:prSet/>
      <dgm:spPr/>
      <dgm:t>
        <a:bodyPr/>
        <a:lstStyle/>
        <a:p>
          <a:endParaRPr lang="en-US"/>
        </a:p>
      </dgm:t>
    </dgm:pt>
    <dgm:pt modelId="{2DCF1982-5DE4-4364-95C2-8332BF5D828B}" type="sibTrans" cxnId="{91C6DEF4-3A7E-474A-8E71-374C68606EF8}">
      <dgm:prSet/>
      <dgm:spPr/>
      <dgm:t>
        <a:bodyPr/>
        <a:lstStyle/>
        <a:p>
          <a:endParaRPr lang="en-US"/>
        </a:p>
      </dgm:t>
    </dgm:pt>
    <dgm:pt modelId="{A921A2D9-D74E-45DD-B470-C751265A02A2}">
      <dgm:prSet phldrT="[Text]"/>
      <dgm:spPr/>
      <dgm:t>
        <a:bodyPr/>
        <a:lstStyle/>
        <a:p>
          <a:r>
            <a:rPr lang="en-US" dirty="0"/>
            <a:t>Research Findings</a:t>
          </a:r>
        </a:p>
        <a:p>
          <a:r>
            <a:rPr lang="en-US" dirty="0"/>
            <a:t>60.7% compared to 39.3% of respondents are more likely to choose Mobile Applications as the </a:t>
          </a:r>
          <a:r>
            <a:rPr lang="en-US" dirty="0" err="1"/>
            <a:t>platfrom</a:t>
          </a:r>
          <a:r>
            <a:rPr lang="en-US" dirty="0"/>
            <a:t> of choice</a:t>
          </a:r>
        </a:p>
      </dgm:t>
    </dgm:pt>
    <dgm:pt modelId="{B83EFF89-921E-4927-888C-97C456EF5CAF}" type="parTrans" cxnId="{00C110E3-E232-4C98-A485-5FBB0F491C2C}">
      <dgm:prSet/>
      <dgm:spPr/>
      <dgm:t>
        <a:bodyPr/>
        <a:lstStyle/>
        <a:p>
          <a:endParaRPr lang="en-US"/>
        </a:p>
      </dgm:t>
    </dgm:pt>
    <dgm:pt modelId="{D7F31A34-7DFD-48E6-BF18-B7FD0D247CA5}" type="sibTrans" cxnId="{00C110E3-E232-4C98-A485-5FBB0F491C2C}">
      <dgm:prSet/>
      <dgm:spPr/>
      <dgm:t>
        <a:bodyPr/>
        <a:lstStyle/>
        <a:p>
          <a:endParaRPr lang="en-US"/>
        </a:p>
      </dgm:t>
    </dgm:pt>
    <dgm:pt modelId="{64B19DDE-0F7F-499A-991B-11764820331D}">
      <dgm:prSet phldrT="[Text]"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Positive response from the survey conducted amongst the students which chose Mobile App as their choice of platform in accessing information required and a growing trend of mobile app</a:t>
          </a:r>
        </a:p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Project was launched in Feb 2024. </a:t>
          </a:r>
          <a:endParaRPr lang="en-US" dirty="0"/>
        </a:p>
      </dgm:t>
    </dgm:pt>
    <dgm:pt modelId="{A5438D97-85AF-427C-B135-9AA0CA741797}" type="parTrans" cxnId="{DE6FFA52-FD05-495A-8D21-9B06248BE375}">
      <dgm:prSet/>
      <dgm:spPr/>
      <dgm:t>
        <a:bodyPr/>
        <a:lstStyle/>
        <a:p>
          <a:endParaRPr lang="en-US"/>
        </a:p>
      </dgm:t>
    </dgm:pt>
    <dgm:pt modelId="{C25DC45C-E4BC-4570-A306-64C387BA6350}" type="sibTrans" cxnId="{DE6FFA52-FD05-495A-8D21-9B06248BE375}">
      <dgm:prSet/>
      <dgm:spPr/>
      <dgm:t>
        <a:bodyPr/>
        <a:lstStyle/>
        <a:p>
          <a:endParaRPr lang="en-US"/>
        </a:p>
      </dgm:t>
    </dgm:pt>
    <dgm:pt modelId="{CDF7B43C-8C43-4E4C-8423-4A5DF966EEFE}" type="pres">
      <dgm:prSet presAssocID="{60AB89F2-69A1-4B4E-99F1-562999470E84}" presName="Name0" presStyleCnt="0">
        <dgm:presLayoutVars>
          <dgm:dir/>
          <dgm:resizeHandles val="exact"/>
        </dgm:presLayoutVars>
      </dgm:prSet>
      <dgm:spPr/>
    </dgm:pt>
    <dgm:pt modelId="{CD209C1D-6843-4C92-A3F3-6BC7555D758A}" type="pres">
      <dgm:prSet presAssocID="{B1D89553-FB66-46DE-832C-53511BD07213}" presName="node" presStyleLbl="node1" presStyleIdx="0" presStyleCnt="3">
        <dgm:presLayoutVars>
          <dgm:bulletEnabled val="1"/>
        </dgm:presLayoutVars>
      </dgm:prSet>
      <dgm:spPr/>
    </dgm:pt>
    <dgm:pt modelId="{C6CA49C1-0582-4DE9-A6EC-9DB11B2D5D55}" type="pres">
      <dgm:prSet presAssocID="{2DCF1982-5DE4-4364-95C2-8332BF5D828B}" presName="sibTrans" presStyleLbl="sibTrans2D1" presStyleIdx="0" presStyleCnt="2"/>
      <dgm:spPr/>
    </dgm:pt>
    <dgm:pt modelId="{6E396C02-3DEB-42F4-B762-152028ED4040}" type="pres">
      <dgm:prSet presAssocID="{2DCF1982-5DE4-4364-95C2-8332BF5D828B}" presName="connectorText" presStyleLbl="sibTrans2D1" presStyleIdx="0" presStyleCnt="2"/>
      <dgm:spPr/>
    </dgm:pt>
    <dgm:pt modelId="{7C95CDD1-687C-4651-B440-2E52C4FD1496}" type="pres">
      <dgm:prSet presAssocID="{A921A2D9-D74E-45DD-B470-C751265A02A2}" presName="node" presStyleLbl="node1" presStyleIdx="1" presStyleCnt="3">
        <dgm:presLayoutVars>
          <dgm:bulletEnabled val="1"/>
        </dgm:presLayoutVars>
      </dgm:prSet>
      <dgm:spPr/>
    </dgm:pt>
    <dgm:pt modelId="{C8C434E3-225D-4D77-87AD-82FF9CF0821A}" type="pres">
      <dgm:prSet presAssocID="{D7F31A34-7DFD-48E6-BF18-B7FD0D247CA5}" presName="sibTrans" presStyleLbl="sibTrans2D1" presStyleIdx="1" presStyleCnt="2"/>
      <dgm:spPr/>
    </dgm:pt>
    <dgm:pt modelId="{63EEF8E4-128F-456A-81C8-D2202B3C76FF}" type="pres">
      <dgm:prSet presAssocID="{D7F31A34-7DFD-48E6-BF18-B7FD0D247CA5}" presName="connectorText" presStyleLbl="sibTrans2D1" presStyleIdx="1" presStyleCnt="2"/>
      <dgm:spPr/>
    </dgm:pt>
    <dgm:pt modelId="{AB2EBE7A-6717-4243-9969-24A9B9EED3B9}" type="pres">
      <dgm:prSet presAssocID="{64B19DDE-0F7F-499A-991B-11764820331D}" presName="node" presStyleLbl="node1" presStyleIdx="2" presStyleCnt="3">
        <dgm:presLayoutVars>
          <dgm:bulletEnabled val="1"/>
        </dgm:presLayoutVars>
      </dgm:prSet>
      <dgm:spPr/>
    </dgm:pt>
  </dgm:ptLst>
  <dgm:cxnLst>
    <dgm:cxn modelId="{2A22FA18-B39A-4BAB-A586-AB8DEEFFB9A5}" type="presOf" srcId="{64B19DDE-0F7F-499A-991B-11764820331D}" destId="{AB2EBE7A-6717-4243-9969-24A9B9EED3B9}" srcOrd="0" destOrd="0" presId="urn:microsoft.com/office/officeart/2005/8/layout/process1"/>
    <dgm:cxn modelId="{E3586A6B-3504-4827-B7AB-9E375E2CC315}" type="presOf" srcId="{A921A2D9-D74E-45DD-B470-C751265A02A2}" destId="{7C95CDD1-687C-4651-B440-2E52C4FD1496}" srcOrd="0" destOrd="0" presId="urn:microsoft.com/office/officeart/2005/8/layout/process1"/>
    <dgm:cxn modelId="{B960B64F-6637-4785-B5FB-43AAA1BB7FEB}" type="presOf" srcId="{B1D89553-FB66-46DE-832C-53511BD07213}" destId="{CD209C1D-6843-4C92-A3F3-6BC7555D758A}" srcOrd="0" destOrd="0" presId="urn:microsoft.com/office/officeart/2005/8/layout/process1"/>
    <dgm:cxn modelId="{DE6FFA52-FD05-495A-8D21-9B06248BE375}" srcId="{60AB89F2-69A1-4B4E-99F1-562999470E84}" destId="{64B19DDE-0F7F-499A-991B-11764820331D}" srcOrd="2" destOrd="0" parTransId="{A5438D97-85AF-427C-B135-9AA0CA741797}" sibTransId="{C25DC45C-E4BC-4570-A306-64C387BA6350}"/>
    <dgm:cxn modelId="{F4692079-66FF-4677-81BD-D5AE2506CFB0}" type="presOf" srcId="{60AB89F2-69A1-4B4E-99F1-562999470E84}" destId="{CDF7B43C-8C43-4E4C-8423-4A5DF966EEFE}" srcOrd="0" destOrd="0" presId="urn:microsoft.com/office/officeart/2005/8/layout/process1"/>
    <dgm:cxn modelId="{D9835CC7-6839-47AE-BB0E-5D579E3D6349}" type="presOf" srcId="{2DCF1982-5DE4-4364-95C2-8332BF5D828B}" destId="{6E396C02-3DEB-42F4-B762-152028ED4040}" srcOrd="1" destOrd="0" presId="urn:microsoft.com/office/officeart/2005/8/layout/process1"/>
    <dgm:cxn modelId="{F84132C9-21A6-4EA3-9E2E-5F62BC183365}" type="presOf" srcId="{D7F31A34-7DFD-48E6-BF18-B7FD0D247CA5}" destId="{63EEF8E4-128F-456A-81C8-D2202B3C76FF}" srcOrd="1" destOrd="0" presId="urn:microsoft.com/office/officeart/2005/8/layout/process1"/>
    <dgm:cxn modelId="{8CF77ED4-002F-40C3-ACE3-81078510BE34}" type="presOf" srcId="{D7F31A34-7DFD-48E6-BF18-B7FD0D247CA5}" destId="{C8C434E3-225D-4D77-87AD-82FF9CF0821A}" srcOrd="0" destOrd="0" presId="urn:microsoft.com/office/officeart/2005/8/layout/process1"/>
    <dgm:cxn modelId="{00C110E3-E232-4C98-A485-5FBB0F491C2C}" srcId="{60AB89F2-69A1-4B4E-99F1-562999470E84}" destId="{A921A2D9-D74E-45DD-B470-C751265A02A2}" srcOrd="1" destOrd="0" parTransId="{B83EFF89-921E-4927-888C-97C456EF5CAF}" sibTransId="{D7F31A34-7DFD-48E6-BF18-B7FD0D247CA5}"/>
    <dgm:cxn modelId="{91C6DEF4-3A7E-474A-8E71-374C68606EF8}" srcId="{60AB89F2-69A1-4B4E-99F1-562999470E84}" destId="{B1D89553-FB66-46DE-832C-53511BD07213}" srcOrd="0" destOrd="0" parTransId="{FB9AECE8-F48F-41F8-9CBA-993BA39BAA89}" sibTransId="{2DCF1982-5DE4-4364-95C2-8332BF5D828B}"/>
    <dgm:cxn modelId="{A04F80FE-1B2F-4552-A4E3-C21553C8022F}" type="presOf" srcId="{2DCF1982-5DE4-4364-95C2-8332BF5D828B}" destId="{C6CA49C1-0582-4DE9-A6EC-9DB11B2D5D55}" srcOrd="0" destOrd="0" presId="urn:microsoft.com/office/officeart/2005/8/layout/process1"/>
    <dgm:cxn modelId="{AB06BBB1-19B3-4DC7-8447-F70B2E9665D2}" type="presParOf" srcId="{CDF7B43C-8C43-4E4C-8423-4A5DF966EEFE}" destId="{CD209C1D-6843-4C92-A3F3-6BC7555D758A}" srcOrd="0" destOrd="0" presId="urn:microsoft.com/office/officeart/2005/8/layout/process1"/>
    <dgm:cxn modelId="{44125FB4-C017-49E8-9D9F-61892EE72E1C}" type="presParOf" srcId="{CDF7B43C-8C43-4E4C-8423-4A5DF966EEFE}" destId="{C6CA49C1-0582-4DE9-A6EC-9DB11B2D5D55}" srcOrd="1" destOrd="0" presId="urn:microsoft.com/office/officeart/2005/8/layout/process1"/>
    <dgm:cxn modelId="{1A72DEFC-92AE-4D56-B52F-C3FE2C2A72F5}" type="presParOf" srcId="{C6CA49C1-0582-4DE9-A6EC-9DB11B2D5D55}" destId="{6E396C02-3DEB-42F4-B762-152028ED4040}" srcOrd="0" destOrd="0" presId="urn:microsoft.com/office/officeart/2005/8/layout/process1"/>
    <dgm:cxn modelId="{5EB3D644-B56B-42DD-B4B9-CA4999567743}" type="presParOf" srcId="{CDF7B43C-8C43-4E4C-8423-4A5DF966EEFE}" destId="{7C95CDD1-687C-4651-B440-2E52C4FD1496}" srcOrd="2" destOrd="0" presId="urn:microsoft.com/office/officeart/2005/8/layout/process1"/>
    <dgm:cxn modelId="{1173C8EC-6A1E-4498-9DDE-2BB42F657757}" type="presParOf" srcId="{CDF7B43C-8C43-4E4C-8423-4A5DF966EEFE}" destId="{C8C434E3-225D-4D77-87AD-82FF9CF0821A}" srcOrd="3" destOrd="0" presId="urn:microsoft.com/office/officeart/2005/8/layout/process1"/>
    <dgm:cxn modelId="{10D1E931-6D9F-49D1-9F5F-7B54A195158C}" type="presParOf" srcId="{C8C434E3-225D-4D77-87AD-82FF9CF0821A}" destId="{63EEF8E4-128F-456A-81C8-D2202B3C76FF}" srcOrd="0" destOrd="0" presId="urn:microsoft.com/office/officeart/2005/8/layout/process1"/>
    <dgm:cxn modelId="{ACCE18B7-2D74-498F-B380-CECF5FC32664}" type="presParOf" srcId="{CDF7B43C-8C43-4E4C-8423-4A5DF966EEFE}" destId="{AB2EBE7A-6717-4243-9969-24A9B9EED3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BDF48-EC68-43F4-B640-1CF08B3C6B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201643-20D7-4B09-A6B3-70DF7220E7B7}">
      <dgm:prSet phldrT="[Text]"/>
      <dgm:spPr>
        <a:solidFill>
          <a:srgbClr val="43479B"/>
        </a:solidFill>
      </dgm:spPr>
      <dgm:t>
        <a:bodyPr/>
        <a:lstStyle/>
        <a:p>
          <a:r>
            <a:rPr lang="en-GB" dirty="0"/>
            <a:t>As a platform for students in obtaining information on various paths to higher education and career aspirations.</a:t>
          </a:r>
          <a:endParaRPr lang="en-US" dirty="0"/>
        </a:p>
      </dgm:t>
    </dgm:pt>
    <dgm:pt modelId="{381CB2D8-D6D8-4A77-B2E9-21BBBC3AE2BC}" type="parTrans" cxnId="{5DBD3E80-94A6-4B85-8CDF-09D277B7548F}">
      <dgm:prSet/>
      <dgm:spPr/>
      <dgm:t>
        <a:bodyPr/>
        <a:lstStyle/>
        <a:p>
          <a:endParaRPr lang="en-US"/>
        </a:p>
      </dgm:t>
    </dgm:pt>
    <dgm:pt modelId="{EB44B10D-A8A4-427E-B4CB-89AF5F6DF050}" type="sibTrans" cxnId="{5DBD3E80-94A6-4B85-8CDF-09D277B7548F}">
      <dgm:prSet/>
      <dgm:spPr/>
      <dgm:t>
        <a:bodyPr/>
        <a:lstStyle/>
        <a:p>
          <a:endParaRPr lang="en-US"/>
        </a:p>
      </dgm:t>
    </dgm:pt>
    <dgm:pt modelId="{ECB4F545-1F99-4C5A-8225-B0FA6BF737FC}">
      <dgm:prSet phldrT="[Text]"/>
      <dgm:spPr>
        <a:solidFill>
          <a:srgbClr val="BBBBFB"/>
        </a:solidFill>
      </dgm:spPr>
      <dgm:t>
        <a:bodyPr/>
        <a:lstStyle/>
        <a:p>
          <a:r>
            <a:rPr lang="en-GB" dirty="0"/>
            <a:t>To promote and introduce institutions of higher learning in the country.</a:t>
          </a:r>
          <a:endParaRPr lang="en-US" dirty="0"/>
        </a:p>
      </dgm:t>
    </dgm:pt>
    <dgm:pt modelId="{2125C26F-BACC-4699-90E2-D276E9B020F9}" type="parTrans" cxnId="{66ADCD1C-54F1-4F1B-B949-BD55DA0DBC6F}">
      <dgm:prSet/>
      <dgm:spPr/>
      <dgm:t>
        <a:bodyPr/>
        <a:lstStyle/>
        <a:p>
          <a:endParaRPr lang="en-US"/>
        </a:p>
      </dgm:t>
    </dgm:pt>
    <dgm:pt modelId="{72890DCE-2E72-41C2-99ED-39A3B37AB9A6}" type="sibTrans" cxnId="{66ADCD1C-54F1-4F1B-B949-BD55DA0DBC6F}">
      <dgm:prSet/>
      <dgm:spPr/>
      <dgm:t>
        <a:bodyPr/>
        <a:lstStyle/>
        <a:p>
          <a:endParaRPr lang="en-US"/>
        </a:p>
      </dgm:t>
    </dgm:pt>
    <dgm:pt modelId="{221F5EC4-DA30-4B4F-A17E-062C9FC61F86}">
      <dgm:prSet/>
      <dgm:spPr>
        <a:solidFill>
          <a:srgbClr val="676AF3"/>
        </a:solidFill>
      </dgm:spPr>
      <dgm:t>
        <a:bodyPr/>
        <a:lstStyle/>
        <a:p>
          <a:r>
            <a:rPr lang="en-GB" dirty="0"/>
            <a:t>Serves as a one-stop information hub for students and the public to learn more about the local higher education opportunities.</a:t>
          </a:r>
          <a:endParaRPr lang="en-US" dirty="0"/>
        </a:p>
      </dgm:t>
    </dgm:pt>
    <dgm:pt modelId="{16CFF64C-06D8-4BCE-8D26-CEE8ACE827F5}" type="parTrans" cxnId="{A4F09F1B-4806-4238-9A26-E71195C8A2D7}">
      <dgm:prSet/>
      <dgm:spPr/>
      <dgm:t>
        <a:bodyPr/>
        <a:lstStyle/>
        <a:p>
          <a:endParaRPr lang="en-US"/>
        </a:p>
      </dgm:t>
    </dgm:pt>
    <dgm:pt modelId="{65C218E0-0A98-441F-881F-808C3B355DC0}" type="sibTrans" cxnId="{A4F09F1B-4806-4238-9A26-E71195C8A2D7}">
      <dgm:prSet/>
      <dgm:spPr/>
      <dgm:t>
        <a:bodyPr/>
        <a:lstStyle/>
        <a:p>
          <a:endParaRPr lang="en-US"/>
        </a:p>
      </dgm:t>
    </dgm:pt>
    <dgm:pt modelId="{32018258-DB33-40BA-8BF8-5644515E3571}">
      <dgm:prSet/>
      <dgm:spPr>
        <a:solidFill>
          <a:srgbClr val="39C4CF"/>
        </a:solidFill>
      </dgm:spPr>
      <dgm:t>
        <a:bodyPr/>
        <a:lstStyle/>
        <a:p>
          <a:r>
            <a:rPr lang="en-GB"/>
            <a:t>provides a tool for students and the public alike to easily explore available courses at higher education level.</a:t>
          </a:r>
          <a:endParaRPr lang="en-GB" dirty="0"/>
        </a:p>
      </dgm:t>
    </dgm:pt>
    <dgm:pt modelId="{E1050D60-9928-41B9-94C1-8649FB7535C3}" type="parTrans" cxnId="{B5CD5E94-AADC-49E8-822F-CEDD4D7F6B2F}">
      <dgm:prSet/>
      <dgm:spPr/>
      <dgm:t>
        <a:bodyPr/>
        <a:lstStyle/>
        <a:p>
          <a:endParaRPr lang="en-US"/>
        </a:p>
      </dgm:t>
    </dgm:pt>
    <dgm:pt modelId="{DDC07411-BDD7-4975-A200-2B008437A31C}" type="sibTrans" cxnId="{B5CD5E94-AADC-49E8-822F-CEDD4D7F6B2F}">
      <dgm:prSet/>
      <dgm:spPr/>
      <dgm:t>
        <a:bodyPr/>
        <a:lstStyle/>
        <a:p>
          <a:endParaRPr lang="en-US"/>
        </a:p>
      </dgm:t>
    </dgm:pt>
    <dgm:pt modelId="{B7EE1740-5A5B-4F57-B895-3FB6C82CB143}">
      <dgm:prSet/>
      <dgm:spPr/>
      <dgm:t>
        <a:bodyPr/>
        <a:lstStyle/>
        <a:p>
          <a:r>
            <a:rPr lang="en-GB"/>
            <a:t>To introduce higher education initiatives, achievements, events and activities to students and the public</a:t>
          </a:r>
          <a:endParaRPr lang="en-US"/>
        </a:p>
      </dgm:t>
    </dgm:pt>
    <dgm:pt modelId="{AFA071B1-EF8D-4FD5-9FCD-030B0584CA12}" type="parTrans" cxnId="{20C50F52-F8C0-474F-9161-809DCF69D134}">
      <dgm:prSet/>
      <dgm:spPr/>
      <dgm:t>
        <a:bodyPr/>
        <a:lstStyle/>
        <a:p>
          <a:endParaRPr lang="en-US"/>
        </a:p>
      </dgm:t>
    </dgm:pt>
    <dgm:pt modelId="{FF32D7F7-1A89-465C-A854-316991D92007}" type="sibTrans" cxnId="{20C50F52-F8C0-474F-9161-809DCF69D134}">
      <dgm:prSet/>
      <dgm:spPr/>
      <dgm:t>
        <a:bodyPr/>
        <a:lstStyle/>
        <a:p>
          <a:endParaRPr lang="en-US"/>
        </a:p>
      </dgm:t>
    </dgm:pt>
    <dgm:pt modelId="{0D45447B-6614-49A3-9C9D-59F2E25221CD}" type="pres">
      <dgm:prSet presAssocID="{839BDF48-EC68-43F4-B640-1CF08B3C6B99}" presName="diagram" presStyleCnt="0">
        <dgm:presLayoutVars>
          <dgm:dir/>
          <dgm:resizeHandles val="exact"/>
        </dgm:presLayoutVars>
      </dgm:prSet>
      <dgm:spPr/>
    </dgm:pt>
    <dgm:pt modelId="{FFBA971D-9B01-4089-8227-0BF8C4A0A3AC}" type="pres">
      <dgm:prSet presAssocID="{221F5EC4-DA30-4B4F-A17E-062C9FC61F86}" presName="node" presStyleLbl="node1" presStyleIdx="0" presStyleCnt="5">
        <dgm:presLayoutVars>
          <dgm:bulletEnabled val="1"/>
        </dgm:presLayoutVars>
      </dgm:prSet>
      <dgm:spPr/>
    </dgm:pt>
    <dgm:pt modelId="{C43C4117-4BFA-47ED-B824-9771D9660D66}" type="pres">
      <dgm:prSet presAssocID="{65C218E0-0A98-441F-881F-808C3B355DC0}" presName="sibTrans" presStyleCnt="0"/>
      <dgm:spPr/>
    </dgm:pt>
    <dgm:pt modelId="{3374192A-3E67-439B-9E13-0FF338EAA284}" type="pres">
      <dgm:prSet presAssocID="{32201643-20D7-4B09-A6B3-70DF7220E7B7}" presName="node" presStyleLbl="node1" presStyleIdx="1" presStyleCnt="5">
        <dgm:presLayoutVars>
          <dgm:bulletEnabled val="1"/>
        </dgm:presLayoutVars>
      </dgm:prSet>
      <dgm:spPr/>
    </dgm:pt>
    <dgm:pt modelId="{99C5C3D7-25CC-4DF9-97C2-2EFC16A52B7F}" type="pres">
      <dgm:prSet presAssocID="{EB44B10D-A8A4-427E-B4CB-89AF5F6DF050}" presName="sibTrans" presStyleCnt="0"/>
      <dgm:spPr/>
    </dgm:pt>
    <dgm:pt modelId="{8D297992-CCD4-423A-99CC-B4E67DCABB54}" type="pres">
      <dgm:prSet presAssocID="{32018258-DB33-40BA-8BF8-5644515E3571}" presName="node" presStyleLbl="node1" presStyleIdx="2" presStyleCnt="5">
        <dgm:presLayoutVars>
          <dgm:bulletEnabled val="1"/>
        </dgm:presLayoutVars>
      </dgm:prSet>
      <dgm:spPr/>
    </dgm:pt>
    <dgm:pt modelId="{A56B1905-E32D-4C77-8F1A-AAC8CB77D267}" type="pres">
      <dgm:prSet presAssocID="{DDC07411-BDD7-4975-A200-2B008437A31C}" presName="sibTrans" presStyleCnt="0"/>
      <dgm:spPr/>
    </dgm:pt>
    <dgm:pt modelId="{505EB78C-600A-4914-A162-B5DDB58D3EE1}" type="pres">
      <dgm:prSet presAssocID="{ECB4F545-1F99-4C5A-8225-B0FA6BF737FC}" presName="node" presStyleLbl="node1" presStyleIdx="3" presStyleCnt="5">
        <dgm:presLayoutVars>
          <dgm:bulletEnabled val="1"/>
        </dgm:presLayoutVars>
      </dgm:prSet>
      <dgm:spPr/>
    </dgm:pt>
    <dgm:pt modelId="{322F2FF7-99B4-4033-9687-C830AE4E7502}" type="pres">
      <dgm:prSet presAssocID="{72890DCE-2E72-41C2-99ED-39A3B37AB9A6}" presName="sibTrans" presStyleCnt="0"/>
      <dgm:spPr/>
    </dgm:pt>
    <dgm:pt modelId="{AC78FE4A-976C-436D-B080-12149ED5C420}" type="pres">
      <dgm:prSet presAssocID="{B7EE1740-5A5B-4F57-B895-3FB6C82CB143}" presName="node" presStyleLbl="node1" presStyleIdx="4" presStyleCnt="5">
        <dgm:presLayoutVars>
          <dgm:bulletEnabled val="1"/>
        </dgm:presLayoutVars>
      </dgm:prSet>
      <dgm:spPr/>
    </dgm:pt>
  </dgm:ptLst>
  <dgm:cxnLst>
    <dgm:cxn modelId="{A4F09F1B-4806-4238-9A26-E71195C8A2D7}" srcId="{839BDF48-EC68-43F4-B640-1CF08B3C6B99}" destId="{221F5EC4-DA30-4B4F-A17E-062C9FC61F86}" srcOrd="0" destOrd="0" parTransId="{16CFF64C-06D8-4BCE-8D26-CEE8ACE827F5}" sibTransId="{65C218E0-0A98-441F-881F-808C3B355DC0}"/>
    <dgm:cxn modelId="{66ADCD1C-54F1-4F1B-B949-BD55DA0DBC6F}" srcId="{839BDF48-EC68-43F4-B640-1CF08B3C6B99}" destId="{ECB4F545-1F99-4C5A-8225-B0FA6BF737FC}" srcOrd="3" destOrd="0" parTransId="{2125C26F-BACC-4699-90E2-D276E9B020F9}" sibTransId="{72890DCE-2E72-41C2-99ED-39A3B37AB9A6}"/>
    <dgm:cxn modelId="{A950C331-EBA3-4754-8678-94E4EF1C0BDB}" type="presOf" srcId="{B7EE1740-5A5B-4F57-B895-3FB6C82CB143}" destId="{AC78FE4A-976C-436D-B080-12149ED5C420}" srcOrd="0" destOrd="0" presId="urn:microsoft.com/office/officeart/2005/8/layout/default"/>
    <dgm:cxn modelId="{1415AF67-DD55-40E1-AF9B-6BBD3ADB8F9A}" type="presOf" srcId="{ECB4F545-1F99-4C5A-8225-B0FA6BF737FC}" destId="{505EB78C-600A-4914-A162-B5DDB58D3EE1}" srcOrd="0" destOrd="0" presId="urn:microsoft.com/office/officeart/2005/8/layout/default"/>
    <dgm:cxn modelId="{20C50F52-F8C0-474F-9161-809DCF69D134}" srcId="{839BDF48-EC68-43F4-B640-1CF08B3C6B99}" destId="{B7EE1740-5A5B-4F57-B895-3FB6C82CB143}" srcOrd="4" destOrd="0" parTransId="{AFA071B1-EF8D-4FD5-9FCD-030B0584CA12}" sibTransId="{FF32D7F7-1A89-465C-A854-316991D92007}"/>
    <dgm:cxn modelId="{5DBD3E80-94A6-4B85-8CDF-09D277B7548F}" srcId="{839BDF48-EC68-43F4-B640-1CF08B3C6B99}" destId="{32201643-20D7-4B09-A6B3-70DF7220E7B7}" srcOrd="1" destOrd="0" parTransId="{381CB2D8-D6D8-4A77-B2E9-21BBBC3AE2BC}" sibTransId="{EB44B10D-A8A4-427E-B4CB-89AF5F6DF050}"/>
    <dgm:cxn modelId="{BFC41F82-4049-4CFB-A5D9-DE85B2FDCA53}" type="presOf" srcId="{32201643-20D7-4B09-A6B3-70DF7220E7B7}" destId="{3374192A-3E67-439B-9E13-0FF338EAA284}" srcOrd="0" destOrd="0" presId="urn:microsoft.com/office/officeart/2005/8/layout/default"/>
    <dgm:cxn modelId="{437DA187-87A5-4B2B-9719-CA5714A1F62E}" type="presOf" srcId="{839BDF48-EC68-43F4-B640-1CF08B3C6B99}" destId="{0D45447B-6614-49A3-9C9D-59F2E25221CD}" srcOrd="0" destOrd="0" presId="urn:microsoft.com/office/officeart/2005/8/layout/default"/>
    <dgm:cxn modelId="{B5CD5E94-AADC-49E8-822F-CEDD4D7F6B2F}" srcId="{839BDF48-EC68-43F4-B640-1CF08B3C6B99}" destId="{32018258-DB33-40BA-8BF8-5644515E3571}" srcOrd="2" destOrd="0" parTransId="{E1050D60-9928-41B9-94C1-8649FB7535C3}" sibTransId="{DDC07411-BDD7-4975-A200-2B008437A31C}"/>
    <dgm:cxn modelId="{073A6ABB-B4D9-410A-801A-949B3D74CBF1}" type="presOf" srcId="{221F5EC4-DA30-4B4F-A17E-062C9FC61F86}" destId="{FFBA971D-9B01-4089-8227-0BF8C4A0A3AC}" srcOrd="0" destOrd="0" presId="urn:microsoft.com/office/officeart/2005/8/layout/default"/>
    <dgm:cxn modelId="{D4A21AD1-52BA-4D4F-9554-157F44915160}" type="presOf" srcId="{32018258-DB33-40BA-8BF8-5644515E3571}" destId="{8D297992-CCD4-423A-99CC-B4E67DCABB54}" srcOrd="0" destOrd="0" presId="urn:microsoft.com/office/officeart/2005/8/layout/default"/>
    <dgm:cxn modelId="{D39A8FD5-3C3A-4D29-A456-C246A6DBA2BD}" type="presParOf" srcId="{0D45447B-6614-49A3-9C9D-59F2E25221CD}" destId="{FFBA971D-9B01-4089-8227-0BF8C4A0A3AC}" srcOrd="0" destOrd="0" presId="urn:microsoft.com/office/officeart/2005/8/layout/default"/>
    <dgm:cxn modelId="{ECD66DB6-B637-4FC4-9E2E-5A22BBAF9D1A}" type="presParOf" srcId="{0D45447B-6614-49A3-9C9D-59F2E25221CD}" destId="{C43C4117-4BFA-47ED-B824-9771D9660D66}" srcOrd="1" destOrd="0" presId="urn:microsoft.com/office/officeart/2005/8/layout/default"/>
    <dgm:cxn modelId="{1B510D34-917A-4774-8CFB-1E1A02E94B54}" type="presParOf" srcId="{0D45447B-6614-49A3-9C9D-59F2E25221CD}" destId="{3374192A-3E67-439B-9E13-0FF338EAA284}" srcOrd="2" destOrd="0" presId="urn:microsoft.com/office/officeart/2005/8/layout/default"/>
    <dgm:cxn modelId="{66F1C8EF-94CC-4272-BB04-7D75E50A8B07}" type="presParOf" srcId="{0D45447B-6614-49A3-9C9D-59F2E25221CD}" destId="{99C5C3D7-25CC-4DF9-97C2-2EFC16A52B7F}" srcOrd="3" destOrd="0" presId="urn:microsoft.com/office/officeart/2005/8/layout/default"/>
    <dgm:cxn modelId="{EEC5BB88-C6ED-4A34-9E54-2A57A336CDBB}" type="presParOf" srcId="{0D45447B-6614-49A3-9C9D-59F2E25221CD}" destId="{8D297992-CCD4-423A-99CC-B4E67DCABB54}" srcOrd="4" destOrd="0" presId="urn:microsoft.com/office/officeart/2005/8/layout/default"/>
    <dgm:cxn modelId="{45EC8818-9CA3-480A-AC9E-72D54ACCACDB}" type="presParOf" srcId="{0D45447B-6614-49A3-9C9D-59F2E25221CD}" destId="{A56B1905-E32D-4C77-8F1A-AAC8CB77D267}" srcOrd="5" destOrd="0" presId="urn:microsoft.com/office/officeart/2005/8/layout/default"/>
    <dgm:cxn modelId="{8E532C4E-26A3-46C4-953C-128A23003D5E}" type="presParOf" srcId="{0D45447B-6614-49A3-9C9D-59F2E25221CD}" destId="{505EB78C-600A-4914-A162-B5DDB58D3EE1}" srcOrd="6" destOrd="0" presId="urn:microsoft.com/office/officeart/2005/8/layout/default"/>
    <dgm:cxn modelId="{7C47B647-EFC4-4D86-B52D-7C1AC79ABBA8}" type="presParOf" srcId="{0D45447B-6614-49A3-9C9D-59F2E25221CD}" destId="{322F2FF7-99B4-4033-9687-C830AE4E7502}" srcOrd="7" destOrd="0" presId="urn:microsoft.com/office/officeart/2005/8/layout/default"/>
    <dgm:cxn modelId="{EAF563BC-4444-4FAB-86F8-9E54094A8C18}" type="presParOf" srcId="{0D45447B-6614-49A3-9C9D-59F2E25221CD}" destId="{AC78FE4A-976C-436D-B080-12149ED5C4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7C4F6-895A-4A4B-A36D-F822B790BC7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A1E5A9-59B6-417D-9721-9DFB205F1E20}">
      <dgm:prSet phldrT="[Text]"/>
      <dgm:spPr/>
      <dgm:t>
        <a:bodyPr/>
        <a:lstStyle/>
        <a:p>
          <a:r>
            <a:rPr lang="en-US" dirty="0"/>
            <a:t>Course Finder</a:t>
          </a:r>
        </a:p>
      </dgm:t>
    </dgm:pt>
    <dgm:pt modelId="{B99667DD-70F7-45A6-8856-B5B53927173D}" type="parTrans" cxnId="{67062F67-1AE5-43D3-9B20-26635709E042}">
      <dgm:prSet/>
      <dgm:spPr/>
      <dgm:t>
        <a:bodyPr/>
        <a:lstStyle/>
        <a:p>
          <a:endParaRPr lang="en-US"/>
        </a:p>
      </dgm:t>
    </dgm:pt>
    <dgm:pt modelId="{2F4B25D9-35A4-4E9A-A23D-42202B59DFF3}" type="sibTrans" cxnId="{67062F67-1AE5-43D3-9B20-26635709E042}">
      <dgm:prSet/>
      <dgm:spPr/>
      <dgm:t>
        <a:bodyPr/>
        <a:lstStyle/>
        <a:p>
          <a:r>
            <a:rPr lang="en-US" dirty="0"/>
            <a:t>Registration</a:t>
          </a:r>
        </a:p>
      </dgm:t>
    </dgm:pt>
    <dgm:pt modelId="{5B5AAFDB-10C0-494A-8204-E8B73F47063A}">
      <dgm:prSet phldrT="[Text]"/>
      <dgm:spPr/>
      <dgm:t>
        <a:bodyPr/>
        <a:lstStyle/>
        <a:p>
          <a:r>
            <a:rPr lang="en-US" dirty="0" err="1"/>
            <a:t>Appoitment</a:t>
          </a:r>
          <a:r>
            <a:rPr lang="en-US" dirty="0"/>
            <a:t>/slot booking</a:t>
          </a:r>
        </a:p>
      </dgm:t>
    </dgm:pt>
    <dgm:pt modelId="{2BF3349D-B530-41F5-9F15-50D3794CD8CE}" type="parTrans" cxnId="{96160647-170A-41B8-8769-E67226CC9510}">
      <dgm:prSet/>
      <dgm:spPr/>
      <dgm:t>
        <a:bodyPr/>
        <a:lstStyle/>
        <a:p>
          <a:endParaRPr lang="en-US"/>
        </a:p>
      </dgm:t>
    </dgm:pt>
    <dgm:pt modelId="{A5EFFF40-B630-4D2B-AF47-56B801559F0A}" type="sibTrans" cxnId="{96160647-170A-41B8-8769-E67226CC9510}">
      <dgm:prSet/>
      <dgm:spPr/>
      <dgm:t>
        <a:bodyPr/>
        <a:lstStyle/>
        <a:p>
          <a:r>
            <a:rPr lang="en-US" dirty="0"/>
            <a:t>General Information on Higher Education</a:t>
          </a:r>
        </a:p>
      </dgm:t>
    </dgm:pt>
    <dgm:pt modelId="{CC1375EA-1D42-401C-B0CA-B238327DF210}">
      <dgm:prSet/>
      <dgm:spPr/>
      <dgm:t>
        <a:bodyPr/>
        <a:lstStyle/>
        <a:p>
          <a:r>
            <a:rPr lang="en-GB"/>
            <a:t>Higher Education Institution and course directory</a:t>
          </a:r>
          <a:endParaRPr lang="en-GB" dirty="0"/>
        </a:p>
      </dgm:t>
    </dgm:pt>
    <dgm:pt modelId="{5AB19428-E656-4692-9EBE-54DEB19A8228}" type="parTrans" cxnId="{4145D5D7-BB80-4607-A7EE-C69875DA2C16}">
      <dgm:prSet/>
      <dgm:spPr/>
      <dgm:t>
        <a:bodyPr/>
        <a:lstStyle/>
        <a:p>
          <a:endParaRPr lang="en-US"/>
        </a:p>
      </dgm:t>
    </dgm:pt>
    <dgm:pt modelId="{3B1A3951-73D3-4A5D-BAAA-E619C04B5CFD}" type="sibTrans" cxnId="{4145D5D7-BB80-4607-A7EE-C69875DA2C16}">
      <dgm:prSet custT="1"/>
      <dgm:spPr/>
      <dgm:t>
        <a:bodyPr/>
        <a:lstStyle/>
        <a:p>
          <a:r>
            <a:rPr lang="en-US" sz="2400" dirty="0"/>
            <a:t>Event </a:t>
          </a:r>
          <a:r>
            <a:rPr lang="en-US" sz="2400" dirty="0" err="1"/>
            <a:t>Calender</a:t>
          </a:r>
          <a:endParaRPr lang="en-US" sz="2400" dirty="0"/>
        </a:p>
      </dgm:t>
    </dgm:pt>
    <dgm:pt modelId="{5F874315-86BF-4555-9FA6-37032B3DA08B}" type="pres">
      <dgm:prSet presAssocID="{5777C4F6-895A-4A4B-A36D-F822B790BC7B}" presName="Name0" presStyleCnt="0">
        <dgm:presLayoutVars>
          <dgm:chMax/>
          <dgm:chPref/>
          <dgm:dir/>
          <dgm:animLvl val="lvl"/>
        </dgm:presLayoutVars>
      </dgm:prSet>
      <dgm:spPr/>
    </dgm:pt>
    <dgm:pt modelId="{8B78F53C-2BEA-4E48-8E61-F36CC942ACC6}" type="pres">
      <dgm:prSet presAssocID="{B5A1E5A9-59B6-417D-9721-9DFB205F1E20}" presName="composite" presStyleCnt="0"/>
      <dgm:spPr/>
    </dgm:pt>
    <dgm:pt modelId="{96D80C82-9D47-496C-A0B1-3541E39CC4C1}" type="pres">
      <dgm:prSet presAssocID="{B5A1E5A9-59B6-417D-9721-9DFB205F1E2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52A6C0F-1279-476C-A29C-95184904A4D1}" type="pres">
      <dgm:prSet presAssocID="{B5A1E5A9-59B6-417D-9721-9DFB205F1E20}" presName="Childtext1" presStyleLbl="revTx" presStyleIdx="0" presStyleCnt="3" custLinFactNeighborX="-2539" custLinFactNeighborY="36604">
        <dgm:presLayoutVars>
          <dgm:chMax val="0"/>
          <dgm:chPref val="0"/>
          <dgm:bulletEnabled val="1"/>
        </dgm:presLayoutVars>
      </dgm:prSet>
      <dgm:spPr/>
    </dgm:pt>
    <dgm:pt modelId="{A5A00EA0-D228-4A71-B4A2-372C71092F18}" type="pres">
      <dgm:prSet presAssocID="{B5A1E5A9-59B6-417D-9721-9DFB205F1E20}" presName="BalanceSpacing" presStyleCnt="0"/>
      <dgm:spPr/>
    </dgm:pt>
    <dgm:pt modelId="{15E4F83D-4DE5-4155-BFF4-8FF5F9FDFF95}" type="pres">
      <dgm:prSet presAssocID="{B5A1E5A9-59B6-417D-9721-9DFB205F1E20}" presName="BalanceSpacing1" presStyleCnt="0"/>
      <dgm:spPr/>
    </dgm:pt>
    <dgm:pt modelId="{6F8646DB-5FE2-434D-B712-BD7A6CB12068}" type="pres">
      <dgm:prSet presAssocID="{2F4B25D9-35A4-4E9A-A23D-42202B59DFF3}" presName="Accent1Text" presStyleLbl="node1" presStyleIdx="1" presStyleCnt="6"/>
      <dgm:spPr/>
    </dgm:pt>
    <dgm:pt modelId="{D1D601D5-D821-4176-8516-0A751B766D75}" type="pres">
      <dgm:prSet presAssocID="{2F4B25D9-35A4-4E9A-A23D-42202B59DFF3}" presName="spaceBetweenRectangles" presStyleCnt="0"/>
      <dgm:spPr/>
    </dgm:pt>
    <dgm:pt modelId="{79E2F226-269B-4D08-B9C7-94969572CD40}" type="pres">
      <dgm:prSet presAssocID="{CC1375EA-1D42-401C-B0CA-B238327DF210}" presName="composite" presStyleCnt="0"/>
      <dgm:spPr/>
    </dgm:pt>
    <dgm:pt modelId="{A6D67D22-9C1E-49AB-A51A-A9D57FD80D3C}" type="pres">
      <dgm:prSet presAssocID="{CC1375EA-1D42-401C-B0CA-B238327DF21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4A27049-2912-4BBB-8A05-61FA631A9D1E}" type="pres">
      <dgm:prSet presAssocID="{CC1375EA-1D42-401C-B0CA-B238327DF21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1810A7D-30C9-484F-904B-EC25BB57D466}" type="pres">
      <dgm:prSet presAssocID="{CC1375EA-1D42-401C-B0CA-B238327DF210}" presName="BalanceSpacing" presStyleCnt="0"/>
      <dgm:spPr/>
    </dgm:pt>
    <dgm:pt modelId="{D3C70973-CEF1-46F2-92BC-ADA681AE74D3}" type="pres">
      <dgm:prSet presAssocID="{CC1375EA-1D42-401C-B0CA-B238327DF210}" presName="BalanceSpacing1" presStyleCnt="0"/>
      <dgm:spPr/>
    </dgm:pt>
    <dgm:pt modelId="{52C1BC43-01C2-4114-8E59-DD621D310CA4}" type="pres">
      <dgm:prSet presAssocID="{3B1A3951-73D3-4A5D-BAAA-E619C04B5CFD}" presName="Accent1Text" presStyleLbl="node1" presStyleIdx="3" presStyleCnt="6" custLinFactNeighborY="-1642"/>
      <dgm:spPr/>
    </dgm:pt>
    <dgm:pt modelId="{5D61F1C2-D2B8-4E4D-B3A7-C8E94B3C0DAC}" type="pres">
      <dgm:prSet presAssocID="{3B1A3951-73D3-4A5D-BAAA-E619C04B5CFD}" presName="spaceBetweenRectangles" presStyleCnt="0"/>
      <dgm:spPr/>
    </dgm:pt>
    <dgm:pt modelId="{AB8C97BA-C35E-4D1E-BD97-70237FBC89FD}" type="pres">
      <dgm:prSet presAssocID="{5B5AAFDB-10C0-494A-8204-E8B73F47063A}" presName="composite" presStyleCnt="0"/>
      <dgm:spPr/>
    </dgm:pt>
    <dgm:pt modelId="{B75BB412-51DF-4DA8-90C5-2AB1AD93CBC5}" type="pres">
      <dgm:prSet presAssocID="{5B5AAFDB-10C0-494A-8204-E8B73F47063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4EBE1DB-785F-443A-A4EA-DB6B0CDAA8F7}" type="pres">
      <dgm:prSet presAssocID="{5B5AAFDB-10C0-494A-8204-E8B73F47063A}" presName="Childtext1" presStyleLbl="revTx" presStyleIdx="2" presStyleCnt="3" custLinFactNeighborX="3662" custLinFactNeighborY="15565">
        <dgm:presLayoutVars>
          <dgm:chMax val="0"/>
          <dgm:chPref val="0"/>
          <dgm:bulletEnabled val="1"/>
        </dgm:presLayoutVars>
      </dgm:prSet>
      <dgm:spPr/>
    </dgm:pt>
    <dgm:pt modelId="{BF5B905D-53EA-4679-8345-0679B8583751}" type="pres">
      <dgm:prSet presAssocID="{5B5AAFDB-10C0-494A-8204-E8B73F47063A}" presName="BalanceSpacing" presStyleCnt="0"/>
      <dgm:spPr/>
    </dgm:pt>
    <dgm:pt modelId="{38131B42-4DC4-4795-9781-1798B8E9220D}" type="pres">
      <dgm:prSet presAssocID="{5B5AAFDB-10C0-494A-8204-E8B73F47063A}" presName="BalanceSpacing1" presStyleCnt="0"/>
      <dgm:spPr/>
    </dgm:pt>
    <dgm:pt modelId="{B93522F1-617E-45E3-9FEE-A07D8F8E83B6}" type="pres">
      <dgm:prSet presAssocID="{A5EFFF40-B630-4D2B-AF47-56B801559F0A}" presName="Accent1Text" presStyleLbl="node1" presStyleIdx="5" presStyleCnt="6" custLinFactNeighborY="0"/>
      <dgm:spPr/>
    </dgm:pt>
  </dgm:ptLst>
  <dgm:cxnLst>
    <dgm:cxn modelId="{E7E7D90C-9D92-49E9-A0D9-9E6C8A615BF3}" type="presOf" srcId="{CC1375EA-1D42-401C-B0CA-B238327DF210}" destId="{A6D67D22-9C1E-49AB-A51A-A9D57FD80D3C}" srcOrd="0" destOrd="0" presId="urn:microsoft.com/office/officeart/2008/layout/AlternatingHexagons"/>
    <dgm:cxn modelId="{96160647-170A-41B8-8769-E67226CC9510}" srcId="{5777C4F6-895A-4A4B-A36D-F822B790BC7B}" destId="{5B5AAFDB-10C0-494A-8204-E8B73F47063A}" srcOrd="2" destOrd="0" parTransId="{2BF3349D-B530-41F5-9F15-50D3794CD8CE}" sibTransId="{A5EFFF40-B630-4D2B-AF47-56B801559F0A}"/>
    <dgm:cxn modelId="{67062F67-1AE5-43D3-9B20-26635709E042}" srcId="{5777C4F6-895A-4A4B-A36D-F822B790BC7B}" destId="{B5A1E5A9-59B6-417D-9721-9DFB205F1E20}" srcOrd="0" destOrd="0" parTransId="{B99667DD-70F7-45A6-8856-B5B53927173D}" sibTransId="{2F4B25D9-35A4-4E9A-A23D-42202B59DFF3}"/>
    <dgm:cxn modelId="{D841C07B-86A2-46CD-ACF2-B3C3B36E349F}" type="presOf" srcId="{5B5AAFDB-10C0-494A-8204-E8B73F47063A}" destId="{B75BB412-51DF-4DA8-90C5-2AB1AD93CBC5}" srcOrd="0" destOrd="0" presId="urn:microsoft.com/office/officeart/2008/layout/AlternatingHexagons"/>
    <dgm:cxn modelId="{EB23FB9B-B8E4-48C4-8C37-84BD52EE6E11}" type="presOf" srcId="{2F4B25D9-35A4-4E9A-A23D-42202B59DFF3}" destId="{6F8646DB-5FE2-434D-B712-BD7A6CB12068}" srcOrd="0" destOrd="0" presId="urn:microsoft.com/office/officeart/2008/layout/AlternatingHexagons"/>
    <dgm:cxn modelId="{1942919E-0F31-4E0A-9A7C-16555C1694E0}" type="presOf" srcId="{B5A1E5A9-59B6-417D-9721-9DFB205F1E20}" destId="{96D80C82-9D47-496C-A0B1-3541E39CC4C1}" srcOrd="0" destOrd="0" presId="urn:microsoft.com/office/officeart/2008/layout/AlternatingHexagons"/>
    <dgm:cxn modelId="{7661DCB6-C632-4AF3-A7E6-2A48BC24538A}" type="presOf" srcId="{5777C4F6-895A-4A4B-A36D-F822B790BC7B}" destId="{5F874315-86BF-4555-9FA6-37032B3DA08B}" srcOrd="0" destOrd="0" presId="urn:microsoft.com/office/officeart/2008/layout/AlternatingHexagons"/>
    <dgm:cxn modelId="{4145D5D7-BB80-4607-A7EE-C69875DA2C16}" srcId="{5777C4F6-895A-4A4B-A36D-F822B790BC7B}" destId="{CC1375EA-1D42-401C-B0CA-B238327DF210}" srcOrd="1" destOrd="0" parTransId="{5AB19428-E656-4692-9EBE-54DEB19A8228}" sibTransId="{3B1A3951-73D3-4A5D-BAAA-E619C04B5CFD}"/>
    <dgm:cxn modelId="{296754F8-2BAC-4C49-8E27-0E2A8EBAC366}" type="presOf" srcId="{3B1A3951-73D3-4A5D-BAAA-E619C04B5CFD}" destId="{52C1BC43-01C2-4114-8E59-DD621D310CA4}" srcOrd="0" destOrd="0" presId="urn:microsoft.com/office/officeart/2008/layout/AlternatingHexagons"/>
    <dgm:cxn modelId="{01A3E1FC-0D40-4751-B457-C1DFADA21488}" type="presOf" srcId="{A5EFFF40-B630-4D2B-AF47-56B801559F0A}" destId="{B93522F1-617E-45E3-9FEE-A07D8F8E83B6}" srcOrd="0" destOrd="0" presId="urn:microsoft.com/office/officeart/2008/layout/AlternatingHexagons"/>
    <dgm:cxn modelId="{F9226907-A5DE-4F4F-B2EF-9952AEAB022F}" type="presParOf" srcId="{5F874315-86BF-4555-9FA6-37032B3DA08B}" destId="{8B78F53C-2BEA-4E48-8E61-F36CC942ACC6}" srcOrd="0" destOrd="0" presId="urn:microsoft.com/office/officeart/2008/layout/AlternatingHexagons"/>
    <dgm:cxn modelId="{2CC588B8-7D86-4F53-99DB-4F5D6756A637}" type="presParOf" srcId="{8B78F53C-2BEA-4E48-8E61-F36CC942ACC6}" destId="{96D80C82-9D47-496C-A0B1-3541E39CC4C1}" srcOrd="0" destOrd="0" presId="urn:microsoft.com/office/officeart/2008/layout/AlternatingHexagons"/>
    <dgm:cxn modelId="{B2B27C2A-F442-408E-9646-AF58AB04E81B}" type="presParOf" srcId="{8B78F53C-2BEA-4E48-8E61-F36CC942ACC6}" destId="{852A6C0F-1279-476C-A29C-95184904A4D1}" srcOrd="1" destOrd="0" presId="urn:microsoft.com/office/officeart/2008/layout/AlternatingHexagons"/>
    <dgm:cxn modelId="{A118F3BE-6AD2-40DE-BC2C-1D58E91E6F16}" type="presParOf" srcId="{8B78F53C-2BEA-4E48-8E61-F36CC942ACC6}" destId="{A5A00EA0-D228-4A71-B4A2-372C71092F18}" srcOrd="2" destOrd="0" presId="urn:microsoft.com/office/officeart/2008/layout/AlternatingHexagons"/>
    <dgm:cxn modelId="{9F8DFF6C-0A0E-43B1-B974-0F7E4133676F}" type="presParOf" srcId="{8B78F53C-2BEA-4E48-8E61-F36CC942ACC6}" destId="{15E4F83D-4DE5-4155-BFF4-8FF5F9FDFF95}" srcOrd="3" destOrd="0" presId="urn:microsoft.com/office/officeart/2008/layout/AlternatingHexagons"/>
    <dgm:cxn modelId="{0781AC74-CC1E-4516-9B46-B6846D9233BC}" type="presParOf" srcId="{8B78F53C-2BEA-4E48-8E61-F36CC942ACC6}" destId="{6F8646DB-5FE2-434D-B712-BD7A6CB12068}" srcOrd="4" destOrd="0" presId="urn:microsoft.com/office/officeart/2008/layout/AlternatingHexagons"/>
    <dgm:cxn modelId="{98FEDF2D-2DE3-41F8-92A6-CDC9A5022FEA}" type="presParOf" srcId="{5F874315-86BF-4555-9FA6-37032B3DA08B}" destId="{D1D601D5-D821-4176-8516-0A751B766D75}" srcOrd="1" destOrd="0" presId="urn:microsoft.com/office/officeart/2008/layout/AlternatingHexagons"/>
    <dgm:cxn modelId="{CE58CEE2-78A8-4C7F-BE5D-96527C067EF7}" type="presParOf" srcId="{5F874315-86BF-4555-9FA6-37032B3DA08B}" destId="{79E2F226-269B-4D08-B9C7-94969572CD40}" srcOrd="2" destOrd="0" presId="urn:microsoft.com/office/officeart/2008/layout/AlternatingHexagons"/>
    <dgm:cxn modelId="{CA014EF9-FAE2-4F81-BB50-D59DE695292E}" type="presParOf" srcId="{79E2F226-269B-4D08-B9C7-94969572CD40}" destId="{A6D67D22-9C1E-49AB-A51A-A9D57FD80D3C}" srcOrd="0" destOrd="0" presId="urn:microsoft.com/office/officeart/2008/layout/AlternatingHexagons"/>
    <dgm:cxn modelId="{5A75B98B-28C0-4FC4-945E-E1AA2F5D6492}" type="presParOf" srcId="{79E2F226-269B-4D08-B9C7-94969572CD40}" destId="{C4A27049-2912-4BBB-8A05-61FA631A9D1E}" srcOrd="1" destOrd="0" presId="urn:microsoft.com/office/officeart/2008/layout/AlternatingHexagons"/>
    <dgm:cxn modelId="{1FCFE956-D1EC-4D4A-B082-972489EEEA87}" type="presParOf" srcId="{79E2F226-269B-4D08-B9C7-94969572CD40}" destId="{F1810A7D-30C9-484F-904B-EC25BB57D466}" srcOrd="2" destOrd="0" presId="urn:microsoft.com/office/officeart/2008/layout/AlternatingHexagons"/>
    <dgm:cxn modelId="{C5A23524-C0ED-4D6E-8DC7-94EAB5CB6368}" type="presParOf" srcId="{79E2F226-269B-4D08-B9C7-94969572CD40}" destId="{D3C70973-CEF1-46F2-92BC-ADA681AE74D3}" srcOrd="3" destOrd="0" presId="urn:microsoft.com/office/officeart/2008/layout/AlternatingHexagons"/>
    <dgm:cxn modelId="{A74D46CD-E528-4870-AE78-28B10AD6482D}" type="presParOf" srcId="{79E2F226-269B-4D08-B9C7-94969572CD40}" destId="{52C1BC43-01C2-4114-8E59-DD621D310CA4}" srcOrd="4" destOrd="0" presId="urn:microsoft.com/office/officeart/2008/layout/AlternatingHexagons"/>
    <dgm:cxn modelId="{843577D6-104E-4B1F-A4E4-42551A1563CC}" type="presParOf" srcId="{5F874315-86BF-4555-9FA6-37032B3DA08B}" destId="{5D61F1C2-D2B8-4E4D-B3A7-C8E94B3C0DAC}" srcOrd="3" destOrd="0" presId="urn:microsoft.com/office/officeart/2008/layout/AlternatingHexagons"/>
    <dgm:cxn modelId="{AFB1B25B-B1B6-4DA2-8C67-04F69D8C018B}" type="presParOf" srcId="{5F874315-86BF-4555-9FA6-37032B3DA08B}" destId="{AB8C97BA-C35E-4D1E-BD97-70237FBC89FD}" srcOrd="4" destOrd="0" presId="urn:microsoft.com/office/officeart/2008/layout/AlternatingHexagons"/>
    <dgm:cxn modelId="{CC38C9AE-D648-4234-9A2E-0815B27CD0A3}" type="presParOf" srcId="{AB8C97BA-C35E-4D1E-BD97-70237FBC89FD}" destId="{B75BB412-51DF-4DA8-90C5-2AB1AD93CBC5}" srcOrd="0" destOrd="0" presId="urn:microsoft.com/office/officeart/2008/layout/AlternatingHexagons"/>
    <dgm:cxn modelId="{06558E38-F15C-4BAE-803F-428D140B25CB}" type="presParOf" srcId="{AB8C97BA-C35E-4D1E-BD97-70237FBC89FD}" destId="{A4EBE1DB-785F-443A-A4EA-DB6B0CDAA8F7}" srcOrd="1" destOrd="0" presId="urn:microsoft.com/office/officeart/2008/layout/AlternatingHexagons"/>
    <dgm:cxn modelId="{9915CD67-3316-4E39-94CE-36256AA551CC}" type="presParOf" srcId="{AB8C97BA-C35E-4D1E-BD97-70237FBC89FD}" destId="{BF5B905D-53EA-4679-8345-0679B8583751}" srcOrd="2" destOrd="0" presId="urn:microsoft.com/office/officeart/2008/layout/AlternatingHexagons"/>
    <dgm:cxn modelId="{EA60B1AE-B7FD-42F8-9F99-AEBB4F745069}" type="presParOf" srcId="{AB8C97BA-C35E-4D1E-BD97-70237FBC89FD}" destId="{38131B42-4DC4-4795-9781-1798B8E9220D}" srcOrd="3" destOrd="0" presId="urn:microsoft.com/office/officeart/2008/layout/AlternatingHexagons"/>
    <dgm:cxn modelId="{D0364468-2BF6-4276-A975-3C6C00827327}" type="presParOf" srcId="{AB8C97BA-C35E-4D1E-BD97-70237FBC89FD}" destId="{B93522F1-617E-45E3-9FEE-A07D8F8E83B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6F279-F83A-49D1-A577-D62F7F5041D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DC4895-5B67-407C-BF39-E8134E515598}">
      <dgm:prSet phldrT="[Text]"/>
      <dgm:spPr/>
      <dgm:t>
        <a:bodyPr/>
        <a:lstStyle/>
        <a:p>
          <a:r>
            <a:rPr lang="en-GB" dirty="0"/>
            <a:t>The first mobile application produced by MOE</a:t>
          </a:r>
          <a:endParaRPr lang="en-US" dirty="0"/>
        </a:p>
      </dgm:t>
    </dgm:pt>
    <dgm:pt modelId="{FC95AAB0-A380-420D-A9F2-092E277681BA}" type="parTrans" cxnId="{E482D13C-99C8-41FC-BE4C-6FAEB7CD9F16}">
      <dgm:prSet/>
      <dgm:spPr/>
      <dgm:t>
        <a:bodyPr/>
        <a:lstStyle/>
        <a:p>
          <a:endParaRPr lang="en-US"/>
        </a:p>
      </dgm:t>
    </dgm:pt>
    <dgm:pt modelId="{33D42FE2-44BD-4D3D-A9BE-3BEB64A54A2A}" type="sibTrans" cxnId="{E482D13C-99C8-41FC-BE4C-6FAEB7CD9F16}">
      <dgm:prSet/>
      <dgm:spPr/>
      <dgm:t>
        <a:bodyPr/>
        <a:lstStyle/>
        <a:p>
          <a:endParaRPr lang="en-US"/>
        </a:p>
      </dgm:t>
    </dgm:pt>
    <dgm:pt modelId="{4194740F-CE00-4AE4-99C6-34F48EE855F8}">
      <dgm:prSet phldrT="[Text]"/>
      <dgm:spPr/>
      <dgm:t>
        <a:bodyPr/>
        <a:lstStyle/>
        <a:p>
          <a:r>
            <a:rPr lang="en-GB" dirty="0"/>
            <a:t>Serves as a one-stop information hub for students and the public to learn more about the local higher education opportunities.</a:t>
          </a:r>
          <a:endParaRPr lang="en-US" dirty="0"/>
        </a:p>
      </dgm:t>
    </dgm:pt>
    <dgm:pt modelId="{AD261A4B-C291-4A37-8587-AF16CD366025}" type="parTrans" cxnId="{4E7ACD08-B9D3-4C61-B038-51DD0B996E07}">
      <dgm:prSet/>
      <dgm:spPr/>
      <dgm:t>
        <a:bodyPr/>
        <a:lstStyle/>
        <a:p>
          <a:endParaRPr lang="en-US"/>
        </a:p>
      </dgm:t>
    </dgm:pt>
    <dgm:pt modelId="{D6747BB7-AE5A-49B9-92A5-DF0991698DDB}" type="sibTrans" cxnId="{4E7ACD08-B9D3-4C61-B038-51DD0B996E07}">
      <dgm:prSet/>
      <dgm:spPr/>
      <dgm:t>
        <a:bodyPr/>
        <a:lstStyle/>
        <a:p>
          <a:endParaRPr lang="en-US"/>
        </a:p>
      </dgm:t>
    </dgm:pt>
    <dgm:pt modelId="{1B4EFB27-6975-45AA-8F2E-CE3603291BCB}">
      <dgm:prSet phldrT="[Text]"/>
      <dgm:spPr/>
      <dgm:t>
        <a:bodyPr/>
        <a:lstStyle/>
        <a:p>
          <a:r>
            <a:rPr lang="en-GB" dirty="0"/>
            <a:t>It is not a one-off app- Potential to be developed even further</a:t>
          </a:r>
          <a:endParaRPr lang="en-US" dirty="0"/>
        </a:p>
      </dgm:t>
    </dgm:pt>
    <dgm:pt modelId="{A531F253-5F6F-4233-8D98-FB3AB61C1FD3}" type="parTrans" cxnId="{F57830FE-C23F-429E-9DED-4552256E6782}">
      <dgm:prSet/>
      <dgm:spPr/>
      <dgm:t>
        <a:bodyPr/>
        <a:lstStyle/>
        <a:p>
          <a:endParaRPr lang="en-US"/>
        </a:p>
      </dgm:t>
    </dgm:pt>
    <dgm:pt modelId="{F9999392-7DBD-4D2A-943F-E22B934FBEC6}" type="sibTrans" cxnId="{F57830FE-C23F-429E-9DED-4552256E6782}">
      <dgm:prSet/>
      <dgm:spPr/>
      <dgm:t>
        <a:bodyPr/>
        <a:lstStyle/>
        <a:p>
          <a:endParaRPr lang="en-US"/>
        </a:p>
      </dgm:t>
    </dgm:pt>
    <dgm:pt modelId="{B592873D-5541-48A2-98C9-E8A5D13F8B38}">
      <dgm:prSet phldrT="[Text]"/>
      <dgm:spPr/>
      <dgm:t>
        <a:bodyPr/>
        <a:lstStyle/>
        <a:p>
          <a:r>
            <a:rPr lang="en-GB" dirty="0"/>
            <a:t>The features provides a tool for students and the public alike to easily explore available courses at higher education level.</a:t>
          </a:r>
          <a:endParaRPr lang="en-US" dirty="0"/>
        </a:p>
      </dgm:t>
    </dgm:pt>
    <dgm:pt modelId="{AE2BDB81-9D02-4FDB-81AC-F083E21C16BF}" type="parTrans" cxnId="{0526793C-3B95-49A0-AAED-8302E1268969}">
      <dgm:prSet/>
      <dgm:spPr/>
      <dgm:t>
        <a:bodyPr/>
        <a:lstStyle/>
        <a:p>
          <a:endParaRPr lang="en-US"/>
        </a:p>
      </dgm:t>
    </dgm:pt>
    <dgm:pt modelId="{0D2AD209-3979-4305-AF04-B82D0C317C8D}" type="sibTrans" cxnId="{0526793C-3B95-49A0-AAED-8302E1268969}">
      <dgm:prSet/>
      <dgm:spPr/>
      <dgm:t>
        <a:bodyPr/>
        <a:lstStyle/>
        <a:p>
          <a:endParaRPr lang="en-US"/>
        </a:p>
      </dgm:t>
    </dgm:pt>
    <dgm:pt modelId="{5A33766A-E416-48B3-B010-D59F561A73BC}">
      <dgm:prSet phldrT="[Text]"/>
      <dgm:spPr/>
      <dgm:t>
        <a:bodyPr/>
        <a:lstStyle/>
        <a:p>
          <a:r>
            <a:rPr lang="en-GB" dirty="0"/>
            <a:t>The app also include event </a:t>
          </a:r>
          <a:r>
            <a:rPr lang="en-GB" dirty="0" err="1"/>
            <a:t>calender</a:t>
          </a:r>
          <a:r>
            <a:rPr lang="en-GB" dirty="0"/>
            <a:t> and appointment booking- to make it easier for students and the public to view the programs/events</a:t>
          </a:r>
          <a:endParaRPr lang="en-US" dirty="0"/>
        </a:p>
      </dgm:t>
    </dgm:pt>
    <dgm:pt modelId="{53FA0484-B213-42FA-9332-7FC8E73DD9A1}" type="parTrans" cxnId="{95591859-80D1-4DA9-94B4-20664FF1E5C5}">
      <dgm:prSet/>
      <dgm:spPr/>
      <dgm:t>
        <a:bodyPr/>
        <a:lstStyle/>
        <a:p>
          <a:endParaRPr lang="en-US"/>
        </a:p>
      </dgm:t>
    </dgm:pt>
    <dgm:pt modelId="{611D35EC-8236-45B9-B500-DB239374A3AE}" type="sibTrans" cxnId="{95591859-80D1-4DA9-94B4-20664FF1E5C5}">
      <dgm:prSet/>
      <dgm:spPr/>
      <dgm:t>
        <a:bodyPr/>
        <a:lstStyle/>
        <a:p>
          <a:endParaRPr lang="en-US"/>
        </a:p>
      </dgm:t>
    </dgm:pt>
    <dgm:pt modelId="{6BBF849C-A9F0-4B4F-BD3E-F61C1C4BC194}" type="pres">
      <dgm:prSet presAssocID="{E776F279-F83A-49D1-A577-D62F7F5041DF}" presName="diagram" presStyleCnt="0">
        <dgm:presLayoutVars>
          <dgm:dir/>
          <dgm:resizeHandles val="exact"/>
        </dgm:presLayoutVars>
      </dgm:prSet>
      <dgm:spPr/>
    </dgm:pt>
    <dgm:pt modelId="{5A341DB9-71DC-47A6-941E-C24FA5578725}" type="pres">
      <dgm:prSet presAssocID="{66DC4895-5B67-407C-BF39-E8134E515598}" presName="node" presStyleLbl="node1" presStyleIdx="0" presStyleCnt="5">
        <dgm:presLayoutVars>
          <dgm:bulletEnabled val="1"/>
        </dgm:presLayoutVars>
      </dgm:prSet>
      <dgm:spPr/>
    </dgm:pt>
    <dgm:pt modelId="{F2D1D7B7-02DD-47BE-8DB9-F07051881288}" type="pres">
      <dgm:prSet presAssocID="{33D42FE2-44BD-4D3D-A9BE-3BEB64A54A2A}" presName="sibTrans" presStyleCnt="0"/>
      <dgm:spPr/>
    </dgm:pt>
    <dgm:pt modelId="{FD5362C0-6708-4021-ABCF-DC8B5AB9C449}" type="pres">
      <dgm:prSet presAssocID="{4194740F-CE00-4AE4-99C6-34F48EE855F8}" presName="node" presStyleLbl="node1" presStyleIdx="1" presStyleCnt="5" custLinFactNeighborY="726">
        <dgm:presLayoutVars>
          <dgm:bulletEnabled val="1"/>
        </dgm:presLayoutVars>
      </dgm:prSet>
      <dgm:spPr/>
    </dgm:pt>
    <dgm:pt modelId="{CC31B605-1E90-441E-9B29-89861EFEA6A4}" type="pres">
      <dgm:prSet presAssocID="{D6747BB7-AE5A-49B9-92A5-DF0991698DDB}" presName="sibTrans" presStyleCnt="0"/>
      <dgm:spPr/>
    </dgm:pt>
    <dgm:pt modelId="{4F12B4B0-64BB-4A30-937B-BB226CE7EFED}" type="pres">
      <dgm:prSet presAssocID="{1B4EFB27-6975-45AA-8F2E-CE3603291BCB}" presName="node" presStyleLbl="node1" presStyleIdx="2" presStyleCnt="5">
        <dgm:presLayoutVars>
          <dgm:bulletEnabled val="1"/>
        </dgm:presLayoutVars>
      </dgm:prSet>
      <dgm:spPr/>
    </dgm:pt>
    <dgm:pt modelId="{4F2D2DB2-9AF4-40AB-B95A-717D7A489398}" type="pres">
      <dgm:prSet presAssocID="{F9999392-7DBD-4D2A-943F-E22B934FBEC6}" presName="sibTrans" presStyleCnt="0"/>
      <dgm:spPr/>
    </dgm:pt>
    <dgm:pt modelId="{66808AC9-D9E0-4BA8-B8F5-72BE8D8BD5B9}" type="pres">
      <dgm:prSet presAssocID="{B592873D-5541-48A2-98C9-E8A5D13F8B38}" presName="node" presStyleLbl="node1" presStyleIdx="3" presStyleCnt="5">
        <dgm:presLayoutVars>
          <dgm:bulletEnabled val="1"/>
        </dgm:presLayoutVars>
      </dgm:prSet>
      <dgm:spPr/>
    </dgm:pt>
    <dgm:pt modelId="{60AC5B4D-F2C2-4A16-9827-298B176330D5}" type="pres">
      <dgm:prSet presAssocID="{0D2AD209-3979-4305-AF04-B82D0C317C8D}" presName="sibTrans" presStyleCnt="0"/>
      <dgm:spPr/>
    </dgm:pt>
    <dgm:pt modelId="{04A8D892-C5E9-4FAD-BFDD-B2E72F1547D3}" type="pres">
      <dgm:prSet presAssocID="{5A33766A-E416-48B3-B010-D59F561A73BC}" presName="node" presStyleLbl="node1" presStyleIdx="4" presStyleCnt="5" custLinFactNeighborY="-726">
        <dgm:presLayoutVars>
          <dgm:bulletEnabled val="1"/>
        </dgm:presLayoutVars>
      </dgm:prSet>
      <dgm:spPr/>
    </dgm:pt>
  </dgm:ptLst>
  <dgm:cxnLst>
    <dgm:cxn modelId="{4E7ACD08-B9D3-4C61-B038-51DD0B996E07}" srcId="{E776F279-F83A-49D1-A577-D62F7F5041DF}" destId="{4194740F-CE00-4AE4-99C6-34F48EE855F8}" srcOrd="1" destOrd="0" parTransId="{AD261A4B-C291-4A37-8587-AF16CD366025}" sibTransId="{D6747BB7-AE5A-49B9-92A5-DF0991698DDB}"/>
    <dgm:cxn modelId="{E0D0E108-8E88-49CC-A6BD-32B352D56017}" type="presOf" srcId="{66DC4895-5B67-407C-BF39-E8134E515598}" destId="{5A341DB9-71DC-47A6-941E-C24FA5578725}" srcOrd="0" destOrd="0" presId="urn:microsoft.com/office/officeart/2005/8/layout/default"/>
    <dgm:cxn modelId="{BD29CD0D-B41D-4462-9B29-DDC9AB51EAA5}" type="presOf" srcId="{1B4EFB27-6975-45AA-8F2E-CE3603291BCB}" destId="{4F12B4B0-64BB-4A30-937B-BB226CE7EFED}" srcOrd="0" destOrd="0" presId="urn:microsoft.com/office/officeart/2005/8/layout/default"/>
    <dgm:cxn modelId="{C4605816-D682-4A2C-988E-FF038527BDE4}" type="presOf" srcId="{B592873D-5541-48A2-98C9-E8A5D13F8B38}" destId="{66808AC9-D9E0-4BA8-B8F5-72BE8D8BD5B9}" srcOrd="0" destOrd="0" presId="urn:microsoft.com/office/officeart/2005/8/layout/default"/>
    <dgm:cxn modelId="{0526793C-3B95-49A0-AAED-8302E1268969}" srcId="{E776F279-F83A-49D1-A577-D62F7F5041DF}" destId="{B592873D-5541-48A2-98C9-E8A5D13F8B38}" srcOrd="3" destOrd="0" parTransId="{AE2BDB81-9D02-4FDB-81AC-F083E21C16BF}" sibTransId="{0D2AD209-3979-4305-AF04-B82D0C317C8D}"/>
    <dgm:cxn modelId="{E482D13C-99C8-41FC-BE4C-6FAEB7CD9F16}" srcId="{E776F279-F83A-49D1-A577-D62F7F5041DF}" destId="{66DC4895-5B67-407C-BF39-E8134E515598}" srcOrd="0" destOrd="0" parTransId="{FC95AAB0-A380-420D-A9F2-092E277681BA}" sibTransId="{33D42FE2-44BD-4D3D-A9BE-3BEB64A54A2A}"/>
    <dgm:cxn modelId="{CB453467-42E5-4800-92F5-47773C9655EA}" type="presOf" srcId="{E776F279-F83A-49D1-A577-D62F7F5041DF}" destId="{6BBF849C-A9F0-4B4F-BD3E-F61C1C4BC194}" srcOrd="0" destOrd="0" presId="urn:microsoft.com/office/officeart/2005/8/layout/default"/>
    <dgm:cxn modelId="{95591859-80D1-4DA9-94B4-20664FF1E5C5}" srcId="{E776F279-F83A-49D1-A577-D62F7F5041DF}" destId="{5A33766A-E416-48B3-B010-D59F561A73BC}" srcOrd="4" destOrd="0" parTransId="{53FA0484-B213-42FA-9332-7FC8E73DD9A1}" sibTransId="{611D35EC-8236-45B9-B500-DB239374A3AE}"/>
    <dgm:cxn modelId="{8A6E4D79-9180-4214-9A0F-692E0EEA67F1}" type="presOf" srcId="{5A33766A-E416-48B3-B010-D59F561A73BC}" destId="{04A8D892-C5E9-4FAD-BFDD-B2E72F1547D3}" srcOrd="0" destOrd="0" presId="urn:microsoft.com/office/officeart/2005/8/layout/default"/>
    <dgm:cxn modelId="{DBD02CE7-DFE2-41A6-A190-EF48363E385A}" type="presOf" srcId="{4194740F-CE00-4AE4-99C6-34F48EE855F8}" destId="{FD5362C0-6708-4021-ABCF-DC8B5AB9C449}" srcOrd="0" destOrd="0" presId="urn:microsoft.com/office/officeart/2005/8/layout/default"/>
    <dgm:cxn modelId="{F57830FE-C23F-429E-9DED-4552256E6782}" srcId="{E776F279-F83A-49D1-A577-D62F7F5041DF}" destId="{1B4EFB27-6975-45AA-8F2E-CE3603291BCB}" srcOrd="2" destOrd="0" parTransId="{A531F253-5F6F-4233-8D98-FB3AB61C1FD3}" sibTransId="{F9999392-7DBD-4D2A-943F-E22B934FBEC6}"/>
    <dgm:cxn modelId="{38770C3A-4990-4B57-AFBA-78E0898A8E17}" type="presParOf" srcId="{6BBF849C-A9F0-4B4F-BD3E-F61C1C4BC194}" destId="{5A341DB9-71DC-47A6-941E-C24FA5578725}" srcOrd="0" destOrd="0" presId="urn:microsoft.com/office/officeart/2005/8/layout/default"/>
    <dgm:cxn modelId="{A77D27E0-5AF7-4313-9F19-E0F0A6E11391}" type="presParOf" srcId="{6BBF849C-A9F0-4B4F-BD3E-F61C1C4BC194}" destId="{F2D1D7B7-02DD-47BE-8DB9-F07051881288}" srcOrd="1" destOrd="0" presId="urn:microsoft.com/office/officeart/2005/8/layout/default"/>
    <dgm:cxn modelId="{3C49673C-035C-4C2B-B6F0-835502F2322D}" type="presParOf" srcId="{6BBF849C-A9F0-4B4F-BD3E-F61C1C4BC194}" destId="{FD5362C0-6708-4021-ABCF-DC8B5AB9C449}" srcOrd="2" destOrd="0" presId="urn:microsoft.com/office/officeart/2005/8/layout/default"/>
    <dgm:cxn modelId="{F40D2E91-897D-4660-9151-57A096CBDB03}" type="presParOf" srcId="{6BBF849C-A9F0-4B4F-BD3E-F61C1C4BC194}" destId="{CC31B605-1E90-441E-9B29-89861EFEA6A4}" srcOrd="3" destOrd="0" presId="urn:microsoft.com/office/officeart/2005/8/layout/default"/>
    <dgm:cxn modelId="{DC75D9EA-CA97-462A-998A-8EE62C2A1E62}" type="presParOf" srcId="{6BBF849C-A9F0-4B4F-BD3E-F61C1C4BC194}" destId="{4F12B4B0-64BB-4A30-937B-BB226CE7EFED}" srcOrd="4" destOrd="0" presId="urn:microsoft.com/office/officeart/2005/8/layout/default"/>
    <dgm:cxn modelId="{E4990541-BE3C-45BB-8911-887524F56AA2}" type="presParOf" srcId="{6BBF849C-A9F0-4B4F-BD3E-F61C1C4BC194}" destId="{4F2D2DB2-9AF4-40AB-B95A-717D7A489398}" srcOrd="5" destOrd="0" presId="urn:microsoft.com/office/officeart/2005/8/layout/default"/>
    <dgm:cxn modelId="{FF37CA8D-E52F-4D14-A6B9-DB1252D7942C}" type="presParOf" srcId="{6BBF849C-A9F0-4B4F-BD3E-F61C1C4BC194}" destId="{66808AC9-D9E0-4BA8-B8F5-72BE8D8BD5B9}" srcOrd="6" destOrd="0" presId="urn:microsoft.com/office/officeart/2005/8/layout/default"/>
    <dgm:cxn modelId="{A53000CF-B85D-4D18-A3CE-4C51857A0997}" type="presParOf" srcId="{6BBF849C-A9F0-4B4F-BD3E-F61C1C4BC194}" destId="{60AC5B4D-F2C2-4A16-9827-298B176330D5}" srcOrd="7" destOrd="0" presId="urn:microsoft.com/office/officeart/2005/8/layout/default"/>
    <dgm:cxn modelId="{C24F5E8A-06E3-4A95-8488-8A25393493FC}" type="presParOf" srcId="{6BBF849C-A9F0-4B4F-BD3E-F61C1C4BC194}" destId="{04A8D892-C5E9-4FAD-BFDD-B2E72F1547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09C1D-6843-4C92-A3F3-6BC7555D758A}">
      <dsp:nvSpPr>
        <dsp:cNvPr id="0" name=""/>
        <dsp:cNvSpPr/>
      </dsp:nvSpPr>
      <dsp:spPr>
        <a:xfrm>
          <a:off x="7256" y="1184627"/>
          <a:ext cx="2168826" cy="32151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Research conducted (by online survey and Interview)</a:t>
          </a:r>
        </a:p>
      </dsp:txBody>
      <dsp:txXfrm>
        <a:off x="70779" y="1248150"/>
        <a:ext cx="2041780" cy="3088070"/>
      </dsp:txXfrm>
    </dsp:sp>
    <dsp:sp modelId="{C6CA49C1-0582-4DE9-A6EC-9DB11B2D5D55}">
      <dsp:nvSpPr>
        <dsp:cNvPr id="0" name=""/>
        <dsp:cNvSpPr/>
      </dsp:nvSpPr>
      <dsp:spPr>
        <a:xfrm>
          <a:off x="2392965" y="2523250"/>
          <a:ext cx="459791" cy="53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92965" y="2630824"/>
        <a:ext cx="321854" cy="322721"/>
      </dsp:txXfrm>
    </dsp:sp>
    <dsp:sp modelId="{7C95CDD1-687C-4651-B440-2E52C4FD1496}">
      <dsp:nvSpPr>
        <dsp:cNvPr id="0" name=""/>
        <dsp:cNvSpPr/>
      </dsp:nvSpPr>
      <dsp:spPr>
        <a:xfrm>
          <a:off x="3043614" y="1184627"/>
          <a:ext cx="2168826" cy="3215116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Research Findings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60.7% compared to 39.3% of respondents are more likely to choose Mobile Applications as the </a:t>
          </a:r>
          <a:r>
            <a:rPr lang="en-US" sz="1700" kern="1200" dirty="0" err="1"/>
            <a:t>platfrom</a:t>
          </a:r>
          <a:r>
            <a:rPr lang="en-US" sz="1700" kern="1200" dirty="0"/>
            <a:t> of choice</a:t>
          </a:r>
        </a:p>
      </dsp:txBody>
      <dsp:txXfrm>
        <a:off x="3107137" y="1248150"/>
        <a:ext cx="2041780" cy="3088070"/>
      </dsp:txXfrm>
    </dsp:sp>
    <dsp:sp modelId="{C8C434E3-225D-4D77-87AD-82FF9CF0821A}">
      <dsp:nvSpPr>
        <dsp:cNvPr id="0" name=""/>
        <dsp:cNvSpPr/>
      </dsp:nvSpPr>
      <dsp:spPr>
        <a:xfrm>
          <a:off x="5429323" y="2523250"/>
          <a:ext cx="459791" cy="53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429323" y="2630824"/>
        <a:ext cx="321854" cy="322721"/>
      </dsp:txXfrm>
    </dsp:sp>
    <dsp:sp modelId="{AB2EBE7A-6717-4243-9969-24A9B9EED3B9}">
      <dsp:nvSpPr>
        <dsp:cNvPr id="0" name=""/>
        <dsp:cNvSpPr/>
      </dsp:nvSpPr>
      <dsp:spPr>
        <a:xfrm>
          <a:off x="6079971" y="1184627"/>
          <a:ext cx="2168826" cy="3215116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Positive response from the survey conducted amongst the students which chose Mobile App as their choice of platform in accessing information required and a growing trend of mobile app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Project was launched in Feb 2024. </a:t>
          </a:r>
          <a:endParaRPr lang="en-US" sz="1700" kern="1200" dirty="0"/>
        </a:p>
      </dsp:txBody>
      <dsp:txXfrm>
        <a:off x="6143494" y="1248150"/>
        <a:ext cx="2041780" cy="308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A971D-9B01-4089-8227-0BF8C4A0A3AC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rgbClr val="676A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Serves as a one-stop information hub for students and the public to learn more about the local higher education opportunities.</a:t>
          </a:r>
          <a:endParaRPr lang="en-US" sz="1700" kern="1200" dirty="0"/>
        </a:p>
      </dsp:txBody>
      <dsp:txXfrm>
        <a:off x="1221978" y="2645"/>
        <a:ext cx="2706687" cy="1624012"/>
      </dsp:txXfrm>
    </dsp:sp>
    <dsp:sp modelId="{3374192A-3E67-439B-9E13-0FF338EAA284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rgbClr val="4347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As a platform for students in obtaining information on various paths to higher education and career aspirations.</a:t>
          </a:r>
          <a:endParaRPr lang="en-US" sz="1700" kern="1200" dirty="0"/>
        </a:p>
      </dsp:txBody>
      <dsp:txXfrm>
        <a:off x="4199334" y="2645"/>
        <a:ext cx="2706687" cy="1624012"/>
      </dsp:txXfrm>
    </dsp:sp>
    <dsp:sp modelId="{8D297992-CCD4-423A-99CC-B4E67DCABB54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rgbClr val="39C4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provides a tool for students and the public alike to easily explore available courses at higher education level.</a:t>
          </a:r>
          <a:endParaRPr lang="en-GB" sz="1700" kern="1200" dirty="0"/>
        </a:p>
      </dsp:txBody>
      <dsp:txXfrm>
        <a:off x="1221978" y="1897327"/>
        <a:ext cx="2706687" cy="1624012"/>
      </dsp:txXfrm>
    </dsp:sp>
    <dsp:sp modelId="{505EB78C-600A-4914-A162-B5DDB58D3EE1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rgbClr val="BBBB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To promote and introduce institutions of higher learning in the country.</a:t>
          </a:r>
          <a:endParaRPr lang="en-US" sz="1700" kern="1200" dirty="0"/>
        </a:p>
      </dsp:txBody>
      <dsp:txXfrm>
        <a:off x="4199334" y="1897327"/>
        <a:ext cx="2706687" cy="1624012"/>
      </dsp:txXfrm>
    </dsp:sp>
    <dsp:sp modelId="{AC78FE4A-976C-436D-B080-12149ED5C420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To introduce higher education initiatives, achievements, events and activities to students and the public</a:t>
          </a:r>
          <a:endParaRPr lang="en-US" sz="1700" kern="1200"/>
        </a:p>
      </dsp:txBody>
      <dsp:txXfrm>
        <a:off x="2710656" y="3792008"/>
        <a:ext cx="2706687" cy="162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80C82-9D47-496C-A0B1-3541E39CC4C1}">
      <dsp:nvSpPr>
        <dsp:cNvPr id="0" name=""/>
        <dsp:cNvSpPr/>
      </dsp:nvSpPr>
      <dsp:spPr>
        <a:xfrm rot="5400000">
          <a:off x="4690667" y="148506"/>
          <a:ext cx="2271885" cy="197654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Course Finder</a:t>
          </a:r>
        </a:p>
      </dsp:txBody>
      <dsp:txXfrm rot="-5400000">
        <a:off x="5146350" y="354869"/>
        <a:ext cx="1360518" cy="1563815"/>
      </dsp:txXfrm>
    </dsp:sp>
    <dsp:sp modelId="{852A6C0F-1279-476C-A29C-95184904A4D1}">
      <dsp:nvSpPr>
        <dsp:cNvPr id="0" name=""/>
        <dsp:cNvSpPr/>
      </dsp:nvSpPr>
      <dsp:spPr>
        <a:xfrm>
          <a:off x="6810483" y="954171"/>
          <a:ext cx="2535424" cy="136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646DB-5FE2-434D-B712-BD7A6CB12068}">
      <dsp:nvSpPr>
        <dsp:cNvPr id="0" name=""/>
        <dsp:cNvSpPr/>
      </dsp:nvSpPr>
      <dsp:spPr>
        <a:xfrm rot="5400000">
          <a:off x="2556003" y="148506"/>
          <a:ext cx="2271885" cy="197654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Registration</a:t>
          </a:r>
        </a:p>
      </dsp:txBody>
      <dsp:txXfrm rot="-5400000">
        <a:off x="3011686" y="354869"/>
        <a:ext cx="1360518" cy="1563815"/>
      </dsp:txXfrm>
    </dsp:sp>
    <dsp:sp modelId="{A6D67D22-9C1E-49AB-A51A-A9D57FD80D3C}">
      <dsp:nvSpPr>
        <dsp:cNvPr id="0" name=""/>
        <dsp:cNvSpPr/>
      </dsp:nvSpPr>
      <dsp:spPr>
        <a:xfrm rot="5400000">
          <a:off x="3619246" y="2076882"/>
          <a:ext cx="2271885" cy="197654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Higher Education Institution and course directory</a:t>
          </a:r>
          <a:endParaRPr lang="en-GB" sz="1400" kern="1200" dirty="0"/>
        </a:p>
      </dsp:txBody>
      <dsp:txXfrm rot="-5400000">
        <a:off x="4074929" y="2283245"/>
        <a:ext cx="1360518" cy="1563815"/>
      </dsp:txXfrm>
    </dsp:sp>
    <dsp:sp modelId="{C4A27049-2912-4BBB-8A05-61FA631A9D1E}">
      <dsp:nvSpPr>
        <dsp:cNvPr id="0" name=""/>
        <dsp:cNvSpPr/>
      </dsp:nvSpPr>
      <dsp:spPr>
        <a:xfrm>
          <a:off x="1231494" y="2383587"/>
          <a:ext cx="2453636" cy="136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BC43-01C2-4114-8E59-DD621D310CA4}">
      <dsp:nvSpPr>
        <dsp:cNvPr id="0" name=""/>
        <dsp:cNvSpPr/>
      </dsp:nvSpPr>
      <dsp:spPr>
        <a:xfrm rot="5400000">
          <a:off x="5753909" y="2039578"/>
          <a:ext cx="2271885" cy="197654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Event </a:t>
          </a:r>
          <a:r>
            <a:rPr lang="en-US" sz="2400" kern="1200" dirty="0" err="1"/>
            <a:t>Calender</a:t>
          </a:r>
          <a:endParaRPr lang="en-US" sz="2400" kern="1200" dirty="0"/>
        </a:p>
      </dsp:txBody>
      <dsp:txXfrm rot="-5400000">
        <a:off x="6209592" y="2245941"/>
        <a:ext cx="1360518" cy="1563815"/>
      </dsp:txXfrm>
    </dsp:sp>
    <dsp:sp modelId="{B75BB412-51DF-4DA8-90C5-2AB1AD93CBC5}">
      <dsp:nvSpPr>
        <dsp:cNvPr id="0" name=""/>
        <dsp:cNvSpPr/>
      </dsp:nvSpPr>
      <dsp:spPr>
        <a:xfrm rot="5400000">
          <a:off x="4690667" y="4005259"/>
          <a:ext cx="2271885" cy="197654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Appoitment</a:t>
          </a:r>
          <a:r>
            <a:rPr lang="en-US" sz="1400" kern="1200" dirty="0"/>
            <a:t>/slot booking</a:t>
          </a:r>
        </a:p>
      </dsp:txBody>
      <dsp:txXfrm rot="-5400000">
        <a:off x="5146350" y="4211622"/>
        <a:ext cx="1360518" cy="1563815"/>
      </dsp:txXfrm>
    </dsp:sp>
    <dsp:sp modelId="{A4EBE1DB-785F-443A-A4EA-DB6B0CDAA8F7}">
      <dsp:nvSpPr>
        <dsp:cNvPr id="0" name=""/>
        <dsp:cNvSpPr/>
      </dsp:nvSpPr>
      <dsp:spPr>
        <a:xfrm>
          <a:off x="6967705" y="4524135"/>
          <a:ext cx="2535424" cy="1363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522F1-617E-45E3-9FEE-A07D8F8E83B6}">
      <dsp:nvSpPr>
        <dsp:cNvPr id="0" name=""/>
        <dsp:cNvSpPr/>
      </dsp:nvSpPr>
      <dsp:spPr>
        <a:xfrm rot="5400000">
          <a:off x="2556003" y="4005259"/>
          <a:ext cx="2271885" cy="197654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General Information on Higher Education</a:t>
          </a:r>
        </a:p>
      </dsp:txBody>
      <dsp:txXfrm rot="-5400000">
        <a:off x="3011686" y="4211622"/>
        <a:ext cx="1360518" cy="1563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41DB9-71DC-47A6-941E-C24FA5578725}">
      <dsp:nvSpPr>
        <dsp:cNvPr id="0" name=""/>
        <dsp:cNvSpPr/>
      </dsp:nvSpPr>
      <dsp:spPr>
        <a:xfrm>
          <a:off x="1442907" y="611"/>
          <a:ext cx="2708721" cy="16252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first mobile application produced by MOE</a:t>
          </a:r>
          <a:endParaRPr lang="en-US" sz="1700" kern="1200" dirty="0"/>
        </a:p>
      </dsp:txBody>
      <dsp:txXfrm>
        <a:off x="1442907" y="611"/>
        <a:ext cx="2708721" cy="1625233"/>
      </dsp:txXfrm>
    </dsp:sp>
    <dsp:sp modelId="{FD5362C0-6708-4021-ABCF-DC8B5AB9C449}">
      <dsp:nvSpPr>
        <dsp:cNvPr id="0" name=""/>
        <dsp:cNvSpPr/>
      </dsp:nvSpPr>
      <dsp:spPr>
        <a:xfrm>
          <a:off x="4422501" y="12410"/>
          <a:ext cx="2708721" cy="16252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Serves as a one-stop information hub for students and the public to learn more about the local higher education opportunities.</a:t>
          </a:r>
          <a:endParaRPr lang="en-US" sz="1700" kern="1200" dirty="0"/>
        </a:p>
      </dsp:txBody>
      <dsp:txXfrm>
        <a:off x="4422501" y="12410"/>
        <a:ext cx="2708721" cy="1625233"/>
      </dsp:txXfrm>
    </dsp:sp>
    <dsp:sp modelId="{4F12B4B0-64BB-4A30-937B-BB226CE7EFED}">
      <dsp:nvSpPr>
        <dsp:cNvPr id="0" name=""/>
        <dsp:cNvSpPr/>
      </dsp:nvSpPr>
      <dsp:spPr>
        <a:xfrm>
          <a:off x="1442907" y="1896716"/>
          <a:ext cx="2708721" cy="16252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It is not a one-off app- Potential to be developed even further</a:t>
          </a:r>
          <a:endParaRPr lang="en-US" sz="1700" kern="1200" dirty="0"/>
        </a:p>
      </dsp:txBody>
      <dsp:txXfrm>
        <a:off x="1442907" y="1896716"/>
        <a:ext cx="2708721" cy="1625233"/>
      </dsp:txXfrm>
    </dsp:sp>
    <dsp:sp modelId="{66808AC9-D9E0-4BA8-B8F5-72BE8D8BD5B9}">
      <dsp:nvSpPr>
        <dsp:cNvPr id="0" name=""/>
        <dsp:cNvSpPr/>
      </dsp:nvSpPr>
      <dsp:spPr>
        <a:xfrm>
          <a:off x="4422501" y="1896716"/>
          <a:ext cx="2708721" cy="16252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features provides a tool for students and the public alike to easily explore available courses at higher education level.</a:t>
          </a:r>
          <a:endParaRPr lang="en-US" sz="1700" kern="1200" dirty="0"/>
        </a:p>
      </dsp:txBody>
      <dsp:txXfrm>
        <a:off x="4422501" y="1896716"/>
        <a:ext cx="2708721" cy="1625233"/>
      </dsp:txXfrm>
    </dsp:sp>
    <dsp:sp modelId="{04A8D892-C5E9-4FAD-BFDD-B2E72F1547D3}">
      <dsp:nvSpPr>
        <dsp:cNvPr id="0" name=""/>
        <dsp:cNvSpPr/>
      </dsp:nvSpPr>
      <dsp:spPr>
        <a:xfrm>
          <a:off x="2932704" y="3781023"/>
          <a:ext cx="2708721" cy="16252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app also include event </a:t>
          </a:r>
          <a:r>
            <a:rPr lang="en-GB" sz="1700" kern="1200" dirty="0" err="1"/>
            <a:t>calender</a:t>
          </a:r>
          <a:r>
            <a:rPr lang="en-GB" sz="1700" kern="1200" dirty="0"/>
            <a:t> and appointment booking- to make it easier for students and the public to view the programs/events</a:t>
          </a:r>
          <a:endParaRPr lang="en-US" sz="1700" kern="1200" dirty="0"/>
        </a:p>
      </dsp:txBody>
      <dsp:txXfrm>
        <a:off x="2932704" y="3781023"/>
        <a:ext cx="2708721" cy="162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A0A58-7D3A-4CF7-B838-5536A11A7B69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C8E63-8691-466A-82DD-F4C791874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46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7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Promo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9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1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9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23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8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unique is HE </a:t>
            </a:r>
            <a:r>
              <a:rPr lang="en-US" dirty="0" err="1"/>
              <a:t>iHub</a:t>
            </a:r>
            <a:r>
              <a:rPr lang="en-US" dirty="0"/>
              <a:t>+?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146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innovative is HE </a:t>
            </a:r>
            <a:r>
              <a:rPr lang="en-US" dirty="0" err="1"/>
              <a:t>iHub</a:t>
            </a:r>
            <a:r>
              <a:rPr lang="en-US" dirty="0"/>
              <a:t>+?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9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involvement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8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C8E63-8691-466A-82DD-F4C791874AF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9869-DD59-4D30-852B-B560C490F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7908C-41AF-D9EA-87D3-73E3D712E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C08E-C512-920E-B448-14E5B107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BD9E0-6857-B14F-D40D-F9D403CC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CAAEF-5BF5-7BC5-658B-9F5EB670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5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3451-B44E-B537-D837-913C5C4AE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DE2B8-423D-D5AE-4659-680F685E2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6E7AD-956D-7C51-5733-9571CEB5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E4CE-6684-57BE-25BC-C61BF480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6D45-C30F-481E-F68E-8A373DFB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BFAC6-F764-B38E-A350-CC1B2AE76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A40F52-B442-B6F2-096B-92D3ACA32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B7451-CD57-04B1-12EB-8E5D810A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9E0FB-F45B-D93D-2269-288B49DA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4E44D-D640-8C20-9EAE-8FD63B10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6FC8-CB10-D431-F706-CD49DE08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F5193-13ED-0177-63B7-7832AC0A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DF8F6-322A-7CD2-93B3-0C3AAD7D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E5CB-AE94-5C78-8161-9724E107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92A3D-3BF4-4672-EB80-919DBA35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27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409C-7E1E-48DE-44E2-94957F5B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D7B36-90B5-EE9F-18A9-A4AD5A59C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4C0C0-1CAF-A9F8-88BC-AF92134C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40EB5-6ED3-A739-6A6F-453D2EB4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7B7F5-A767-ADB6-E443-AB5EF378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5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F9D8-63BB-A59F-3FD1-A2E13B0C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B92E1-8075-0C4D-A9DC-840A73F38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15972-A19C-A0EC-1888-C2B465680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A909F-8252-B344-4676-BBBFDFFB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E626-91E8-A16A-4F54-91547E8C0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1846-757C-373E-F1BE-439A6921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8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4F7B-179A-893B-4EF9-A2DEB47C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C1052-03FE-06F0-AF93-1FC6BF8B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DFBD8-8206-EAD3-DBB9-352EEB540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DDEB1-04CB-7018-2F67-ECCF36671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2928B-5B15-CB4C-44B9-AB2B20253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DF6F0-77C0-B977-A229-97E6D48A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01557-AAB2-F7F1-DE19-0882A55B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617FD-B257-17B5-41C0-3CC9E4C6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3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B13A-4271-C3EC-066C-8023EABE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3F2A2-B916-DB4E-53A1-A01B5F15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743D4-7621-E319-0F9C-4B8C112F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CDCEE-45B5-E7DE-C3FD-3AFD7C2C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81B9C-64E2-29B8-D809-848F4086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4C4DE-9626-7A6C-6B40-BF8C374A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260B0-8E72-49E2-0DFF-7FA955BF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7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6E0F-ECCE-B689-15C7-A5B1EB59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ECCE-7172-FFC2-674D-D453C68BB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A82B8-89D6-B4D4-46E0-04F86B33F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AB6E5-76FF-EFF6-0291-26D8FF3C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5452-D108-41F3-064B-9E9CE9D2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A4968-1AB1-740E-7C89-5580015F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3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482E-3ED2-1111-99CE-32D85769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1ABD6-8E77-F106-F894-498B2B597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B6943-52A1-7691-8C46-39DE40F96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A4240-F1F1-E23C-A633-D12A9E84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2951D-81CA-743D-19CF-9908633D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5D0F8-778F-5DDE-CCC1-DB867604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39347-895A-AFFB-73EF-778B1902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B8B2E-2450-52C6-7066-B7224E308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09EC-3C51-BF4F-1319-BF4BEA043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DC12-0BF2-47C3-8AF2-EB4B6BBF2A51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36C14-4561-85E0-8E93-579DB87B0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8486-8339-7D6A-C8E8-6BAE7EB23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8F5B-BF6E-4886-B035-1DD08C08B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5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2.wdp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F36FB2-E175-91BC-EB18-A897292B73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05" y="0"/>
            <a:ext cx="12228128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88A81-CAAA-AED9-805A-4031283975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70329" y="165243"/>
            <a:ext cx="6527511" cy="6527511"/>
          </a:xfrm>
          <a:prstGeom prst="ellipse">
            <a:avLst/>
          </a:prstGeom>
          <a:solidFill>
            <a:srgbClr val="E7ECFC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49D6F4-974E-77D1-785D-B58FA91D19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43280" y="118677"/>
            <a:ext cx="6527511" cy="6527511"/>
          </a:xfrm>
          <a:prstGeom prst="ellipse">
            <a:avLst/>
          </a:prstGeom>
          <a:solidFill>
            <a:srgbClr val="E7ECF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862F9-A94D-B228-97EA-192AD2558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5" b="98138" l="9672" r="89964">
                        <a14:foregroundMark x1="84854" y1="86436" x2="74818" y2="94415"/>
                        <a14:foregroundMark x1="74818" y1="94415" x2="59854" y2="95080"/>
                        <a14:foregroundMark x1="59854" y1="95080" x2="48905" y2="90824"/>
                        <a14:foregroundMark x1="48905" y1="90824" x2="47810" y2="87234"/>
                        <a14:foregroundMark x1="83029" y1="90824" x2="77555" y2="29255"/>
                        <a14:foregroundMark x1="77555" y1="29255" x2="59854" y2="21543"/>
                        <a14:foregroundMark x1="59854" y1="21543" x2="45438" y2="22872"/>
                        <a14:foregroundMark x1="45438" y1="22872" x2="51095" y2="85505"/>
                        <a14:foregroundMark x1="83394" y1="94016" x2="54197" y2="95479"/>
                        <a14:foregroundMark x1="68796" y1="90027" x2="65146" y2="90559"/>
                        <a14:foregroundMark x1="46898" y1="17819" x2="44526" y2="26197"/>
                        <a14:foregroundMark x1="38686" y1="7314" x2="21168" y2="5718"/>
                        <a14:foregroundMark x1="21168" y1="5718" x2="12591" y2="12500"/>
                        <a14:foregroundMark x1="12591" y1="12500" x2="13321" y2="24202"/>
                        <a14:foregroundMark x1="13321" y1="22207" x2="12956" y2="48537"/>
                        <a14:foregroundMark x1="13504" y1="46543" x2="13321" y2="56383"/>
                        <a14:foregroundMark x1="15328" y1="46410" x2="14964" y2="53324"/>
                        <a14:foregroundMark x1="12409" y1="48537" x2="12226" y2="55319"/>
                        <a14:foregroundMark x1="12774" y1="55053" x2="12591" y2="62101"/>
                        <a14:foregroundMark x1="13321" y1="60505" x2="13139" y2="66755"/>
                        <a14:foregroundMark x1="14964" y1="53059" x2="14781" y2="60239"/>
                        <a14:foregroundMark x1="14964" y1="59973" x2="14599" y2="74468"/>
                        <a14:foregroundMark x1="12591" y1="65027" x2="12956" y2="70745"/>
                        <a14:foregroundMark x1="12774" y1="68617" x2="12956" y2="76729"/>
                        <a14:foregroundMark x1="12956" y1="74867" x2="13504" y2="83378"/>
                        <a14:foregroundMark x1="14781" y1="73936" x2="16058" y2="82979"/>
                        <a14:foregroundMark x1="16058" y1="82979" x2="30292" y2="85505"/>
                        <a14:foregroundMark x1="30292" y1="85505" x2="41423" y2="84441"/>
                        <a14:foregroundMark x1="14051" y1="83777" x2="28832" y2="85904"/>
                        <a14:foregroundMark x1="14599" y1="83112" x2="25912" y2="86037"/>
                        <a14:foregroundMark x1="25912" y1="86037" x2="41971" y2="84840"/>
                        <a14:foregroundMark x1="41058" y1="77926" x2="31569" y2="79388"/>
                        <a14:foregroundMark x1="14964" y1="83910" x2="17336" y2="85771"/>
                        <a14:foregroundMark x1="14051" y1="84574" x2="15693" y2="85638"/>
                        <a14:foregroundMark x1="13139" y1="84176" x2="13869" y2="84973"/>
                        <a14:foregroundMark x1="19891" y1="85505" x2="25182" y2="86037"/>
                        <a14:foregroundMark x1="23540" y1="86170" x2="19343" y2="86170"/>
                        <a14:foregroundMark x1="29927" y1="86170" x2="37956" y2="85904"/>
                        <a14:foregroundMark x1="43613" y1="86968" x2="45438" y2="94681"/>
                        <a14:foregroundMark x1="45073" y1="86303" x2="45620" y2="88431"/>
                        <a14:foregroundMark x1="42883" y1="89894" x2="44343" y2="95213"/>
                        <a14:foregroundMark x1="44708" y1="96011" x2="47810" y2="97473"/>
                        <a14:foregroundMark x1="43796" y1="96410" x2="44526" y2="97074"/>
                        <a14:foregroundMark x1="49818" y1="97207" x2="52372" y2="97606"/>
                        <a14:foregroundMark x1="50000" y1="98005" x2="52975" y2="97824"/>
                        <a14:foregroundMark x1="58126" y1="98005" x2="59489" y2="98005"/>
                        <a14:foregroundMark x1="37956" y1="74867" x2="29562" y2="75000"/>
                        <a14:foregroundMark x1="33029" y1="73404" x2="24818" y2="76729"/>
                        <a14:foregroundMark x1="30657" y1="80585" x2="27372" y2="80851"/>
                        <a14:foregroundMark x1="59124" y1="97872" x2="60265" y2="97784"/>
                        <a14:foregroundMark x1="81369" y1="95929" x2="87591" y2="90559"/>
                        <a14:foregroundMark x1="82445" y1="96831" x2="83029" y2="96676"/>
                        <a14:foregroundMark x1="83212" y1="96809" x2="86496" y2="93484"/>
                        <a14:foregroundMark x1="84854" y1="96011" x2="85401" y2="95745"/>
                        <a14:foregroundMark x1="86131" y1="95213" x2="86679" y2="94149"/>
                        <a14:foregroundMark x1="86861" y1="93883" x2="87409" y2="92420"/>
                        <a14:foregroundMark x1="87226" y1="93617" x2="87774" y2="92021"/>
                        <a14:foregroundMark x1="88139" y1="91489" x2="88321" y2="85239"/>
                        <a14:foregroundMark x1="88321" y1="85372" x2="88139" y2="79920"/>
                        <a14:foregroundMark x1="88139" y1="79787" x2="88139" y2="78191"/>
                        <a14:foregroundMark x1="88139" y1="77926" x2="88139" y2="75532"/>
                        <a14:foregroundMark x1="55839" y1="16755" x2="59124" y2="16755"/>
                        <a14:foregroundMark x1="58577" y1="16755" x2="64416" y2="17154"/>
                        <a14:foregroundMark x1="61861" y1="16888" x2="69526" y2="17154"/>
                        <a14:foregroundMark x1="67701" y1="17287" x2="76460" y2="17553"/>
                        <a14:foregroundMark x1="74270" y1="17420" x2="83029" y2="18218"/>
                        <a14:foregroundMark x1="76642" y1="17420" x2="87226" y2="20479"/>
                        <a14:foregroundMark x1="87226" y1="20479" x2="87956" y2="23271"/>
                        <a14:foregroundMark x1="86679" y1="20213" x2="85219" y2="19016"/>
                        <a14:foregroundMark x1="85219" y1="18883" x2="80657" y2="17686"/>
                        <a14:foregroundMark x1="78102" y1="17287" x2="80292" y2="17420"/>
                        <a14:foregroundMark x1="88139" y1="23271" x2="88139" y2="26463"/>
                        <a14:foregroundMark x1="87956" y1="26330" x2="87774" y2="29787"/>
                        <a14:foregroundMark x1="88321" y1="26995" x2="88139" y2="28856"/>
                        <a14:foregroundMark x1="88139" y1="28856" x2="88139" y2="32181"/>
                        <a14:foregroundMark x1="87956" y1="32048" x2="88139" y2="36436"/>
                        <a14:foregroundMark x1="88139" y1="47473" x2="88321" y2="50133"/>
                        <a14:foregroundMark x1="88139" y1="49867" x2="88321" y2="53059"/>
                        <a14:foregroundMark x1="88139" y1="53059" x2="88321" y2="55984"/>
                        <a14:foregroundMark x1="88321" y1="55718" x2="88139" y2="58777"/>
                        <a14:foregroundMark x1="88139" y1="58644" x2="88321" y2="63165"/>
                        <a14:foregroundMark x1="88139" y1="62899" x2="88139" y2="67553"/>
                        <a14:foregroundMark x1="88321" y1="67420" x2="88321" y2="74202"/>
                        <a14:foregroundMark x1="11496" y1="40426" x2="11861" y2="36968"/>
                        <a14:foregroundMark x1="11496" y1="37367" x2="11496" y2="38830"/>
                        <a14:foregroundMark x1="12409" y1="35106" x2="12044" y2="27793"/>
                        <a14:foregroundMark x1="11496" y1="32048" x2="11861" y2="29521"/>
                        <a14:foregroundMark x1="11496" y1="29388" x2="11496" y2="27527"/>
                        <a14:foregroundMark x1="12044" y1="23803" x2="11861" y2="19282"/>
                        <a14:foregroundMark x1="11496" y1="23138" x2="11314" y2="19548"/>
                        <a14:foregroundMark x1="16241" y1="4920" x2="20073" y2="4255"/>
                        <a14:foregroundMark x1="17883" y1="5319" x2="13321" y2="8644"/>
                        <a14:foregroundMark x1="15876" y1="5053" x2="14234" y2="5851"/>
                        <a14:foregroundMark x1="16241" y1="4787" x2="14781" y2="5319"/>
                        <a14:foregroundMark x1="19891" y1="4521" x2="52007" y2="5851"/>
                        <a14:foregroundMark x1="52555" y1="40691" x2="54015" y2="41356"/>
                        <a14:foregroundMark x1="52007" y1="40691" x2="54562" y2="41223"/>
                        <a14:foregroundMark x1="53102" y1="40957" x2="56934" y2="43617"/>
                        <a14:foregroundMark x1="69526" y1="32181" x2="69343" y2="35239"/>
                        <a14:foregroundMark x1="73540" y1="20745" x2="70803" y2="21011"/>
                        <a14:foregroundMark x1="52555" y1="5851" x2="57664" y2="12367"/>
                        <a14:foregroundMark x1="55839" y1="7580" x2="57482" y2="12101"/>
                        <a14:foregroundMark x1="56569" y1="8511" x2="57482" y2="11170"/>
                        <a14:foregroundMark x1="57482" y1="12234" x2="57664" y2="13963"/>
                        <a14:foregroundMark x1="20438" y1="4122" x2="21898" y2="4255"/>
                        <a14:foregroundMark x1="11861" y1="33644" x2="12226" y2="37101"/>
                        <a14:foregroundMark x1="38139" y1="9574" x2="29197" y2="9441"/>
                        <a14:backgroundMark x1="57746" y1="99556" x2="54380" y2="99468"/>
                        <a14:backgroundMark x1="83759" y1="98271" x2="61679" y2="993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3928" y="165243"/>
            <a:ext cx="4612072" cy="63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32B86-F801-987D-4709-78838A1B46CF}"/>
              </a:ext>
            </a:extLst>
          </p:cNvPr>
          <p:cNvSpPr txBox="1"/>
          <p:nvPr/>
        </p:nvSpPr>
        <p:spPr>
          <a:xfrm>
            <a:off x="5961159" y="2977492"/>
            <a:ext cx="5671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Higher Education Information Hub Plus </a:t>
            </a:r>
          </a:p>
          <a:p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(HE </a:t>
            </a:r>
            <a:r>
              <a:rPr lang="en-GB" sz="3600" b="1" dirty="0" err="1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iHub</a:t>
            </a:r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+)</a:t>
            </a:r>
          </a:p>
        </p:txBody>
      </p:sp>
      <p:pic>
        <p:nvPicPr>
          <p:cNvPr id="11" name="Picture 10" descr="A logo of a mobile device&#10;&#10;Description automatically generated">
            <a:extLst>
              <a:ext uri="{FF2B5EF4-FFF2-40B4-BE49-F238E27FC236}">
                <a16:creationId xmlns:a16="http://schemas.microsoft.com/office/drawing/2014/main" id="{F0456C67-46DD-8221-DE89-7F438AA12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4" y="1041736"/>
            <a:ext cx="2161051" cy="18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77DDAF-5421-1D13-0622-AD0211AFA1E9}"/>
              </a:ext>
            </a:extLst>
          </p:cNvPr>
          <p:cNvSpPr txBox="1"/>
          <p:nvPr/>
        </p:nvSpPr>
        <p:spPr>
          <a:xfrm>
            <a:off x="3874355" y="5094854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ea typeface="Open Sans" pitchFamily="2" charset="0"/>
                <a:cs typeface="Angsana New" panose="02020603050405020304" pitchFamily="18" charset="-34"/>
              </a:rPr>
              <a:t>Search Event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D4A083-014D-A8AC-85D5-54867E0961D8}"/>
              </a:ext>
            </a:extLst>
          </p:cNvPr>
          <p:cNvSpPr txBox="1"/>
          <p:nvPr/>
        </p:nvSpPr>
        <p:spPr>
          <a:xfrm>
            <a:off x="8210766" y="5094854"/>
            <a:ext cx="303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ea typeface="Open Sans" pitchFamily="2" charset="0"/>
                <a:cs typeface="Angsana New" panose="02020603050405020304" pitchFamily="18" charset="-34"/>
              </a:rPr>
              <a:t>Bookable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2B3EC-37F8-E258-9A42-1DD73E7BE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311" y="685874"/>
            <a:ext cx="1894189" cy="38152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833944-45D2-4D7C-25A2-BA32D48A8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867" y="360093"/>
            <a:ext cx="2744181" cy="2519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638F1E-2875-5F47-6614-B9E4B7D1EA98}"/>
              </a:ext>
            </a:extLst>
          </p:cNvPr>
          <p:cNvCxnSpPr/>
          <p:nvPr/>
        </p:nvCxnSpPr>
        <p:spPr>
          <a:xfrm>
            <a:off x="7016962" y="313715"/>
            <a:ext cx="0" cy="6230570"/>
          </a:xfrm>
          <a:prstGeom prst="line">
            <a:avLst/>
          </a:prstGeom>
          <a:ln w="19050" cap="flat" cmpd="sng" algn="ctr">
            <a:solidFill>
              <a:srgbClr val="43479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75FEE39-D186-6E76-7942-CE2F304FB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287" y="1969240"/>
            <a:ext cx="3899340" cy="2531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2A69D-8266-624A-439D-F0E0A3829EF1}"/>
              </a:ext>
            </a:extLst>
          </p:cNvPr>
          <p:cNvSpPr txBox="1"/>
          <p:nvPr/>
        </p:nvSpPr>
        <p:spPr>
          <a:xfrm>
            <a:off x="350929" y="3709859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Main 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0C412-3561-419A-8C11-A532B42FA13E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45280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579010" y="3685225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Profile page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BE8EE-51F4-E237-52C3-9351B1C27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117" y="427725"/>
            <a:ext cx="4634651" cy="42644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E761B-9E7E-253C-7570-15C786FA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530" y="4790649"/>
            <a:ext cx="6995269" cy="1333251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en-GB" dirty="0"/>
              <a:t>Find my course</a:t>
            </a:r>
          </a:p>
          <a:p>
            <a:pPr marL="514350" indent="-514350" algn="just">
              <a:buAutoNum type="arabicPeriod"/>
            </a:pPr>
            <a:r>
              <a:rPr lang="en-GB" dirty="0"/>
              <a:t>User’s Information</a:t>
            </a:r>
          </a:p>
          <a:p>
            <a:pPr marL="514350" indent="-514350" algn="just">
              <a:buAutoNum type="arabicPeriod"/>
            </a:pPr>
            <a:r>
              <a:rPr lang="en-GB" dirty="0"/>
              <a:t>App info and log out</a:t>
            </a:r>
          </a:p>
          <a:p>
            <a:pPr marL="514350" indent="-514350" algn="just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84F2A-68DD-8C82-7E25-0300C37712F0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23200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579012" y="3685225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Uniqueness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E761B-9E7E-253C-7570-15C786FA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53" y="1267695"/>
            <a:ext cx="6995269" cy="4856205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84F2A-68DD-8C82-7E25-0300C37712F0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HE </a:t>
            </a:r>
            <a:r>
              <a:rPr lang="en-GB" sz="3600" b="1" dirty="0" err="1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iHub</a:t>
            </a:r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+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55E11A-518E-4759-97F0-21BA5C8AC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829064"/>
              </p:ext>
            </p:extLst>
          </p:nvPr>
        </p:nvGraphicFramePr>
        <p:xfrm>
          <a:off x="3243622" y="601070"/>
          <a:ext cx="85741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5584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579012" y="3685225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Innovation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E761B-9E7E-253C-7570-15C786FA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53" y="1267695"/>
            <a:ext cx="6995269" cy="4856205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The app links together information from higher education institutions in Brunei into one </a:t>
            </a:r>
            <a:r>
              <a:rPr lang="en-GB" dirty="0" err="1"/>
              <a:t>platfrom</a:t>
            </a:r>
            <a:r>
              <a:rPr lang="en-GB" dirty="0"/>
              <a:t> which aims to promote further education by making the information more accessible to the public.</a:t>
            </a:r>
          </a:p>
          <a:p>
            <a:pPr algn="just"/>
            <a:r>
              <a:rPr lang="en-GB" dirty="0"/>
              <a:t>The app will guide the students to vision their future.</a:t>
            </a:r>
          </a:p>
          <a:p>
            <a:pPr algn="just"/>
            <a:r>
              <a:rPr lang="en-GB" dirty="0"/>
              <a:t>To bring in the AI innovation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84F2A-68DD-8C82-7E25-0300C37712F0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HE </a:t>
            </a:r>
            <a:r>
              <a:rPr lang="en-GB" sz="3600" b="1" dirty="0" err="1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iHub</a:t>
            </a:r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2915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579012" y="3706719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Local involvement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E761B-9E7E-253C-7570-15C786FA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353" y="1267695"/>
            <a:ext cx="6995269" cy="4856205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84F2A-68DD-8C82-7E25-0300C37712F0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HE </a:t>
            </a:r>
            <a:r>
              <a:rPr lang="en-GB" sz="3600" b="1" dirty="0" err="1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iHub</a:t>
            </a:r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9335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579012" y="3706719"/>
            <a:ext cx="3074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Commercial Potentials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E761B-9E7E-253C-7570-15C786FAE6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73033B-ED64-4983-83D7-B9A4D777C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0452" y="875071"/>
            <a:ext cx="7203348" cy="5301892"/>
          </a:xfrm>
        </p:spPr>
        <p:txBody>
          <a:bodyPr/>
          <a:lstStyle/>
          <a:p>
            <a:r>
              <a:rPr lang="en-US" dirty="0"/>
              <a:t>There is potential to earn revenue through this app which could be used to further develop and maintain this app.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84F2A-68DD-8C82-7E25-0300C37712F0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HE </a:t>
            </a:r>
            <a:r>
              <a:rPr lang="en-GB" sz="3600" b="1" dirty="0" err="1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iHub</a:t>
            </a:r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9288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579012" y="3706719"/>
            <a:ext cx="3074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Technical Component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AE761B-9E7E-253C-7570-15C786FAE6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2CDCCF-061C-44C8-9FF1-A0521A51E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9630" y="554542"/>
            <a:ext cx="5181600" cy="4351338"/>
          </a:xfrm>
        </p:spPr>
        <p:txBody>
          <a:bodyPr/>
          <a:lstStyle/>
          <a:p>
            <a:r>
              <a:rPr lang="en-US" dirty="0"/>
              <a:t>Details of software used? Operating system/server?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84F2A-68DD-8C82-7E25-0300C37712F0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HE </a:t>
            </a:r>
            <a:r>
              <a:rPr lang="en-GB" sz="3600" b="1" dirty="0" err="1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iHub</a:t>
            </a:r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45791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6051">
            <a:hlinkClick r:id="" action="ppaction://media"/>
            <a:extLst>
              <a:ext uri="{FF2B5EF4-FFF2-40B4-BE49-F238E27FC236}">
                <a16:creationId xmlns:a16="http://schemas.microsoft.com/office/drawing/2014/main" id="{F65254A3-A4F3-474E-B216-3DCB8476067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8060" y="939506"/>
            <a:ext cx="7678738" cy="435133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38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F36FB2-E175-91BC-EB18-A897292B73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05" y="0"/>
            <a:ext cx="12228128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88A81-CAAA-AED9-805A-4031283975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70329" y="165243"/>
            <a:ext cx="6527511" cy="6527511"/>
          </a:xfrm>
          <a:prstGeom prst="ellipse">
            <a:avLst/>
          </a:prstGeom>
          <a:solidFill>
            <a:srgbClr val="E7ECFC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49D6F4-974E-77D1-785D-B58FA91D19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43280" y="118677"/>
            <a:ext cx="6527511" cy="6527511"/>
          </a:xfrm>
          <a:prstGeom prst="ellipse">
            <a:avLst/>
          </a:prstGeom>
          <a:solidFill>
            <a:srgbClr val="E7ECF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862F9-A94D-B228-97EA-192AD2558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5" b="98138" l="9672" r="89964">
                        <a14:foregroundMark x1="84854" y1="86436" x2="74818" y2="94415"/>
                        <a14:foregroundMark x1="74818" y1="94415" x2="59854" y2="95080"/>
                        <a14:foregroundMark x1="59854" y1="95080" x2="48905" y2="90824"/>
                        <a14:foregroundMark x1="48905" y1="90824" x2="47810" y2="87234"/>
                        <a14:foregroundMark x1="83029" y1="90824" x2="77555" y2="29255"/>
                        <a14:foregroundMark x1="77555" y1="29255" x2="59854" y2="21543"/>
                        <a14:foregroundMark x1="59854" y1="21543" x2="45438" y2="22872"/>
                        <a14:foregroundMark x1="45438" y1="22872" x2="51095" y2="85505"/>
                        <a14:foregroundMark x1="83394" y1="94016" x2="54197" y2="95479"/>
                        <a14:foregroundMark x1="68796" y1="90027" x2="65146" y2="90559"/>
                        <a14:foregroundMark x1="46898" y1="17819" x2="44526" y2="26197"/>
                        <a14:foregroundMark x1="38686" y1="7314" x2="21168" y2="5718"/>
                        <a14:foregroundMark x1="21168" y1="5718" x2="12591" y2="12500"/>
                        <a14:foregroundMark x1="12591" y1="12500" x2="13321" y2="24202"/>
                        <a14:foregroundMark x1="13321" y1="22207" x2="12956" y2="48537"/>
                        <a14:foregroundMark x1="13504" y1="46543" x2="13321" y2="56383"/>
                        <a14:foregroundMark x1="15328" y1="46410" x2="14964" y2="53324"/>
                        <a14:foregroundMark x1="12409" y1="48537" x2="12226" y2="55319"/>
                        <a14:foregroundMark x1="12774" y1="55053" x2="12591" y2="62101"/>
                        <a14:foregroundMark x1="13321" y1="60505" x2="13139" y2="66755"/>
                        <a14:foregroundMark x1="14964" y1="53059" x2="14781" y2="60239"/>
                        <a14:foregroundMark x1="14964" y1="59973" x2="14599" y2="74468"/>
                        <a14:foregroundMark x1="12591" y1="65027" x2="12956" y2="70745"/>
                        <a14:foregroundMark x1="12774" y1="68617" x2="12956" y2="76729"/>
                        <a14:foregroundMark x1="12956" y1="74867" x2="13504" y2="83378"/>
                        <a14:foregroundMark x1="14781" y1="73936" x2="16058" y2="82979"/>
                        <a14:foregroundMark x1="16058" y1="82979" x2="30292" y2="85505"/>
                        <a14:foregroundMark x1="30292" y1="85505" x2="41423" y2="84441"/>
                        <a14:foregroundMark x1="14051" y1="83777" x2="28832" y2="85904"/>
                        <a14:foregroundMark x1="14599" y1="83112" x2="25912" y2="86037"/>
                        <a14:foregroundMark x1="25912" y1="86037" x2="41971" y2="84840"/>
                        <a14:foregroundMark x1="41058" y1="77926" x2="31569" y2="79388"/>
                        <a14:foregroundMark x1="14964" y1="83910" x2="17336" y2="85771"/>
                        <a14:foregroundMark x1="14051" y1="84574" x2="15693" y2="85638"/>
                        <a14:foregroundMark x1="13139" y1="84176" x2="13869" y2="84973"/>
                        <a14:foregroundMark x1="19891" y1="85505" x2="25182" y2="86037"/>
                        <a14:foregroundMark x1="23540" y1="86170" x2="19343" y2="86170"/>
                        <a14:foregroundMark x1="29927" y1="86170" x2="37956" y2="85904"/>
                        <a14:foregroundMark x1="43613" y1="86968" x2="45438" y2="94681"/>
                        <a14:foregroundMark x1="45073" y1="86303" x2="45620" y2="88431"/>
                        <a14:foregroundMark x1="42883" y1="89894" x2="44343" y2="95213"/>
                        <a14:foregroundMark x1="44708" y1="96011" x2="47810" y2="97473"/>
                        <a14:foregroundMark x1="43796" y1="96410" x2="44526" y2="97074"/>
                        <a14:foregroundMark x1="49818" y1="97207" x2="52372" y2="97606"/>
                        <a14:foregroundMark x1="50000" y1="98005" x2="52975" y2="97824"/>
                        <a14:foregroundMark x1="58126" y1="98005" x2="59489" y2="98005"/>
                        <a14:foregroundMark x1="37956" y1="74867" x2="29562" y2="75000"/>
                        <a14:foregroundMark x1="33029" y1="73404" x2="24818" y2="76729"/>
                        <a14:foregroundMark x1="30657" y1="80585" x2="27372" y2="80851"/>
                        <a14:foregroundMark x1="59124" y1="97872" x2="60265" y2="97784"/>
                        <a14:foregroundMark x1="81369" y1="95929" x2="87591" y2="90559"/>
                        <a14:foregroundMark x1="82445" y1="96831" x2="83029" y2="96676"/>
                        <a14:foregroundMark x1="83212" y1="96809" x2="86496" y2="93484"/>
                        <a14:foregroundMark x1="84854" y1="96011" x2="85401" y2="95745"/>
                        <a14:foregroundMark x1="86131" y1="95213" x2="86679" y2="94149"/>
                        <a14:foregroundMark x1="86861" y1="93883" x2="87409" y2="92420"/>
                        <a14:foregroundMark x1="87226" y1="93617" x2="87774" y2="92021"/>
                        <a14:foregroundMark x1="88139" y1="91489" x2="88321" y2="85239"/>
                        <a14:foregroundMark x1="88321" y1="85372" x2="88139" y2="79920"/>
                        <a14:foregroundMark x1="88139" y1="79787" x2="88139" y2="78191"/>
                        <a14:foregroundMark x1="88139" y1="77926" x2="88139" y2="75532"/>
                        <a14:foregroundMark x1="55839" y1="16755" x2="59124" y2="16755"/>
                        <a14:foregroundMark x1="58577" y1="16755" x2="64416" y2="17154"/>
                        <a14:foregroundMark x1="61861" y1="16888" x2="69526" y2="17154"/>
                        <a14:foregroundMark x1="67701" y1="17287" x2="76460" y2="17553"/>
                        <a14:foregroundMark x1="74270" y1="17420" x2="83029" y2="18218"/>
                        <a14:foregroundMark x1="76642" y1="17420" x2="87226" y2="20479"/>
                        <a14:foregroundMark x1="87226" y1="20479" x2="87956" y2="23271"/>
                        <a14:foregroundMark x1="86679" y1="20213" x2="85219" y2="19016"/>
                        <a14:foregroundMark x1="85219" y1="18883" x2="80657" y2="17686"/>
                        <a14:foregroundMark x1="78102" y1="17287" x2="80292" y2="17420"/>
                        <a14:foregroundMark x1="88139" y1="23271" x2="88139" y2="26463"/>
                        <a14:foregroundMark x1="87956" y1="26330" x2="87774" y2="29787"/>
                        <a14:foregroundMark x1="88321" y1="26995" x2="88139" y2="28856"/>
                        <a14:foregroundMark x1="88139" y1="28856" x2="88139" y2="32181"/>
                        <a14:foregroundMark x1="87956" y1="32048" x2="88139" y2="36436"/>
                        <a14:foregroundMark x1="88139" y1="47473" x2="88321" y2="50133"/>
                        <a14:foregroundMark x1="88139" y1="49867" x2="88321" y2="53059"/>
                        <a14:foregroundMark x1="88139" y1="53059" x2="88321" y2="55984"/>
                        <a14:foregroundMark x1="88321" y1="55718" x2="88139" y2="58777"/>
                        <a14:foregroundMark x1="88139" y1="58644" x2="88321" y2="63165"/>
                        <a14:foregroundMark x1="88139" y1="62899" x2="88139" y2="67553"/>
                        <a14:foregroundMark x1="88321" y1="67420" x2="88321" y2="74202"/>
                        <a14:foregroundMark x1="11496" y1="40426" x2="11861" y2="36968"/>
                        <a14:foregroundMark x1="11496" y1="37367" x2="11496" y2="38830"/>
                        <a14:foregroundMark x1="12409" y1="35106" x2="12044" y2="27793"/>
                        <a14:foregroundMark x1="11496" y1="32048" x2="11861" y2="29521"/>
                        <a14:foregroundMark x1="11496" y1="29388" x2="11496" y2="27527"/>
                        <a14:foregroundMark x1="12044" y1="23803" x2="11861" y2="19282"/>
                        <a14:foregroundMark x1="11496" y1="23138" x2="11314" y2="19548"/>
                        <a14:foregroundMark x1="16241" y1="4920" x2="20073" y2="4255"/>
                        <a14:foregroundMark x1="17883" y1="5319" x2="13321" y2="8644"/>
                        <a14:foregroundMark x1="15876" y1="5053" x2="14234" y2="5851"/>
                        <a14:foregroundMark x1="16241" y1="4787" x2="14781" y2="5319"/>
                        <a14:foregroundMark x1="19891" y1="4521" x2="52007" y2="5851"/>
                        <a14:foregroundMark x1="52555" y1="40691" x2="54015" y2="41356"/>
                        <a14:foregroundMark x1="52007" y1="40691" x2="54562" y2="41223"/>
                        <a14:foregroundMark x1="53102" y1="40957" x2="56934" y2="43617"/>
                        <a14:foregroundMark x1="69526" y1="32181" x2="69343" y2="35239"/>
                        <a14:foregroundMark x1="73540" y1="20745" x2="70803" y2="21011"/>
                        <a14:foregroundMark x1="52555" y1="5851" x2="57664" y2="12367"/>
                        <a14:foregroundMark x1="55839" y1="7580" x2="57482" y2="12101"/>
                        <a14:foregroundMark x1="56569" y1="8511" x2="57482" y2="11170"/>
                        <a14:foregroundMark x1="57482" y1="12234" x2="57664" y2="13963"/>
                        <a14:foregroundMark x1="20438" y1="4122" x2="21898" y2="4255"/>
                        <a14:foregroundMark x1="11861" y1="33644" x2="12226" y2="37101"/>
                        <a14:foregroundMark x1="38139" y1="9574" x2="29197" y2="9441"/>
                        <a14:backgroundMark x1="57746" y1="99556" x2="54380" y2="99468"/>
                        <a14:backgroundMark x1="83759" y1="98271" x2="61679" y2="993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3928" y="165243"/>
            <a:ext cx="4612072" cy="6328975"/>
          </a:xfrm>
          <a:prstGeom prst="rect">
            <a:avLst/>
          </a:prstGeom>
        </p:spPr>
      </p:pic>
      <p:pic>
        <p:nvPicPr>
          <p:cNvPr id="11" name="Picture 10" descr="A logo of a mobile device&#10;&#10;Description automatically generated">
            <a:extLst>
              <a:ext uri="{FF2B5EF4-FFF2-40B4-BE49-F238E27FC236}">
                <a16:creationId xmlns:a16="http://schemas.microsoft.com/office/drawing/2014/main" id="{F0456C67-46DD-8221-DE89-7F438AA12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4" y="1041736"/>
            <a:ext cx="2161051" cy="18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8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F36FB2-E175-91BC-EB18-A897292B73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05" y="0"/>
            <a:ext cx="12228128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990631-F8CB-6D7E-1308-6F094554A42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618720" y="118677"/>
            <a:ext cx="6954560" cy="6574077"/>
            <a:chOff x="2643280" y="118677"/>
            <a:chExt cx="6954560" cy="6574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0B88A81-CAAA-AED9-805A-40312839756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70329" y="165243"/>
              <a:ext cx="6527511" cy="6527511"/>
            </a:xfrm>
            <a:prstGeom prst="ellipse">
              <a:avLst/>
            </a:prstGeom>
            <a:solidFill>
              <a:srgbClr val="E7ECFC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49D6F4-974E-77D1-785D-B58FA91D19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43280" y="118677"/>
              <a:ext cx="6527511" cy="6527511"/>
            </a:xfrm>
            <a:prstGeom prst="ellipse">
              <a:avLst/>
            </a:prstGeom>
            <a:solidFill>
              <a:srgbClr val="E7ECFC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E32B86-F801-987D-4709-78838A1B46CF}"/>
              </a:ext>
            </a:extLst>
          </p:cNvPr>
          <p:cNvSpPr txBox="1"/>
          <p:nvPr/>
        </p:nvSpPr>
        <p:spPr>
          <a:xfrm>
            <a:off x="4414885" y="4099144"/>
            <a:ext cx="336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Thank You!</a:t>
            </a:r>
          </a:p>
        </p:txBody>
      </p:sp>
      <p:pic>
        <p:nvPicPr>
          <p:cNvPr id="11" name="Picture 10" descr="A logo of a mobile device&#10;&#10;Description automatically generated">
            <a:extLst>
              <a:ext uri="{FF2B5EF4-FFF2-40B4-BE49-F238E27FC236}">
                <a16:creationId xmlns:a16="http://schemas.microsoft.com/office/drawing/2014/main" id="{F0456C67-46DD-8221-DE89-7F438AA12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09" y="2047440"/>
            <a:ext cx="2161051" cy="18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F3364-0BAB-9C36-BAF4-17AE86E15918}"/>
              </a:ext>
            </a:extLst>
          </p:cNvPr>
          <p:cNvSpPr txBox="1"/>
          <p:nvPr/>
        </p:nvSpPr>
        <p:spPr>
          <a:xfrm>
            <a:off x="458286" y="2401625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HE iHub+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563016" y="3448250"/>
            <a:ext cx="240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Content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94290E-6254-EDC5-17E6-B765C466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2536" y="1453243"/>
            <a:ext cx="6995269" cy="442504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GB" dirty="0"/>
              <a:t>Project Background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Project Description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dirty="0"/>
              <a:t>Product Details:</a:t>
            </a:r>
          </a:p>
          <a:p>
            <a:pPr marL="0" indent="0" algn="just">
              <a:buNone/>
            </a:pPr>
            <a:endParaRPr lang="en-GB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/>
              <a:t> The Uniqueness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/>
              <a:t>Innovation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/>
              <a:t>Commercial Potential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/>
              <a:t>Local involvement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/>
              <a:t>Technical Component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dirty="0"/>
              <a:t>HE </a:t>
            </a:r>
            <a:r>
              <a:rPr lang="en-GB" dirty="0" err="1"/>
              <a:t>iHUB</a:t>
            </a:r>
            <a:r>
              <a:rPr lang="en-GB" dirty="0"/>
              <a:t>+ video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GB" dirty="0"/>
          </a:p>
          <a:p>
            <a:pPr marL="514350" indent="-514350" algn="just">
              <a:buFont typeface="+mj-lt"/>
              <a:buAutoNum type="arabicPeriod"/>
            </a:pPr>
            <a:endParaRPr lang="en-GB" dirty="0"/>
          </a:p>
          <a:p>
            <a:pPr marL="514350" indent="-514350" algn="just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Picture 3" descr="A logo of a mobile device&#10;&#10;Description automatically generated">
            <a:extLst>
              <a:ext uri="{FF2B5EF4-FFF2-40B4-BE49-F238E27FC236}">
                <a16:creationId xmlns:a16="http://schemas.microsoft.com/office/drawing/2014/main" id="{A0B44C3C-28EB-4B81-3155-3E8510A73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6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F3364-0BAB-9C36-BAF4-17AE86E15918}"/>
              </a:ext>
            </a:extLst>
          </p:cNvPr>
          <p:cNvSpPr txBox="1"/>
          <p:nvPr/>
        </p:nvSpPr>
        <p:spPr>
          <a:xfrm>
            <a:off x="458286" y="2401625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HE iHub+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114300" y="3448250"/>
            <a:ext cx="324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Project Background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A6D520D-9F75-436F-94FD-EBC879A62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830241"/>
              </p:ext>
            </p:extLst>
          </p:nvPr>
        </p:nvGraphicFramePr>
        <p:xfrm>
          <a:off x="3821645" y="1273629"/>
          <a:ext cx="8256055" cy="558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logo of a mobile device&#10;&#10;Description automatically generated">
            <a:extLst>
              <a:ext uri="{FF2B5EF4-FFF2-40B4-BE49-F238E27FC236}">
                <a16:creationId xmlns:a16="http://schemas.microsoft.com/office/drawing/2014/main" id="{A0B44C3C-28EB-4B81-3155-3E8510A73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8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F3364-0BAB-9C36-BAF4-17AE86E15918}"/>
              </a:ext>
            </a:extLst>
          </p:cNvPr>
          <p:cNvSpPr txBox="1"/>
          <p:nvPr/>
        </p:nvSpPr>
        <p:spPr>
          <a:xfrm>
            <a:off x="458286" y="2401625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HE iHub+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94290E-6254-EDC5-17E6-B765C466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906" y="483070"/>
            <a:ext cx="6995269" cy="59303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>
                <a:solidFill>
                  <a:srgbClr val="43479B"/>
                </a:solidFill>
              </a:rPr>
              <a:t>The main objectives of this app: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logo of a mobile device&#10;&#10;Description automatically generated">
            <a:extLst>
              <a:ext uri="{FF2B5EF4-FFF2-40B4-BE49-F238E27FC236}">
                <a16:creationId xmlns:a16="http://schemas.microsoft.com/office/drawing/2014/main" id="{A0B44C3C-28EB-4B81-3155-3E8510A73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F4F90D-EC95-4171-AA15-56F0E13EA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423355"/>
              </p:ext>
            </p:extLst>
          </p:nvPr>
        </p:nvGraphicFramePr>
        <p:xfrm>
          <a:off x="3533068" y="10823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7906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F3364-0BAB-9C36-BAF4-17AE86E15918}"/>
              </a:ext>
            </a:extLst>
          </p:cNvPr>
          <p:cNvSpPr txBox="1"/>
          <p:nvPr/>
        </p:nvSpPr>
        <p:spPr>
          <a:xfrm>
            <a:off x="458286" y="2401625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HE iHub+</a:t>
            </a:r>
          </a:p>
        </p:txBody>
      </p:sp>
      <p:pic>
        <p:nvPicPr>
          <p:cNvPr id="4" name="Picture 3" descr="A logo of a mobile device&#10;&#10;Description automatically generated">
            <a:extLst>
              <a:ext uri="{FF2B5EF4-FFF2-40B4-BE49-F238E27FC236}">
                <a16:creationId xmlns:a16="http://schemas.microsoft.com/office/drawing/2014/main" id="{A0B44C3C-28EB-4B81-3155-3E8510A73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AA0AB7-A613-CC15-B19B-F8B44E967E2D}"/>
              </a:ext>
            </a:extLst>
          </p:cNvPr>
          <p:cNvSpPr txBox="1"/>
          <p:nvPr/>
        </p:nvSpPr>
        <p:spPr>
          <a:xfrm>
            <a:off x="563016" y="3448250"/>
            <a:ext cx="240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About App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0C699D-1CED-4BAD-A60A-2ECEA2853C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293867"/>
              </p:ext>
            </p:extLst>
          </p:nvPr>
        </p:nvGraphicFramePr>
        <p:xfrm>
          <a:off x="2970050" y="420396"/>
          <a:ext cx="10641777" cy="613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8696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F3364-0BAB-9C36-BAF4-17AE86E15918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579010" y="3685225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Registration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45BCF-64AC-2A8B-A789-36D661AB4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561" y="398472"/>
            <a:ext cx="4313682" cy="40171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9EC51D-AA1A-A829-E7A6-ADB80773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530" y="4790649"/>
            <a:ext cx="6995269" cy="1333251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GB" dirty="0"/>
              <a:t>Email and password</a:t>
            </a:r>
          </a:p>
          <a:p>
            <a:pPr marL="514350" indent="-514350" algn="just">
              <a:buAutoNum type="arabicPeriod"/>
            </a:pPr>
            <a:r>
              <a:rPr lang="en-GB" dirty="0"/>
              <a:t>Button to Registers </a:t>
            </a:r>
          </a:p>
          <a:p>
            <a:pPr marL="514350" indent="-514350" algn="just"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40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F3364-0BAB-9C36-BAF4-17AE86E15918}"/>
              </a:ext>
            </a:extLst>
          </p:cNvPr>
          <p:cNvSpPr txBox="1"/>
          <p:nvPr/>
        </p:nvSpPr>
        <p:spPr>
          <a:xfrm>
            <a:off x="207711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352464" y="3654446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Course finder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9EC51D-AA1A-A829-E7A6-ADB80773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864" y="4585721"/>
            <a:ext cx="7746216" cy="1972784"/>
          </a:xfrm>
        </p:spPr>
        <p:txBody>
          <a:bodyPr numCol="2" spcCol="182880">
            <a:noAutofit/>
          </a:bodyPr>
          <a:lstStyle/>
          <a:p>
            <a:pPr marL="514350" indent="-514350">
              <a:buAutoNum type="arabicPeriod"/>
            </a:pPr>
            <a:r>
              <a:rPr lang="en-GB" sz="2000" dirty="0"/>
              <a:t>Find course navigation button</a:t>
            </a:r>
          </a:p>
          <a:p>
            <a:pPr marL="514350" indent="-514350">
              <a:buAutoNum type="arabicPeriod"/>
            </a:pPr>
            <a:r>
              <a:rPr lang="en-GB" sz="2000" dirty="0"/>
              <a:t>Find my course</a:t>
            </a:r>
          </a:p>
          <a:p>
            <a:pPr marL="514350" indent="-514350">
              <a:buAutoNum type="arabicPeriod"/>
            </a:pPr>
            <a:r>
              <a:rPr lang="en-GB" sz="2000" dirty="0"/>
              <a:t>Qualifications</a:t>
            </a:r>
          </a:p>
          <a:p>
            <a:pPr marL="514350" indent="-514350" algn="just">
              <a:buAutoNum type="arabicPeriod"/>
            </a:pPr>
            <a:r>
              <a:rPr lang="en-GB" sz="2000" dirty="0"/>
              <a:t>Academic Interests</a:t>
            </a:r>
          </a:p>
          <a:p>
            <a:pPr marL="514350" indent="-514350" algn="just">
              <a:buAutoNum type="arabicPeriod"/>
            </a:pPr>
            <a:r>
              <a:rPr lang="en-GB" sz="2000" dirty="0"/>
              <a:t>Career Interests</a:t>
            </a:r>
          </a:p>
          <a:p>
            <a:pPr marL="514350" indent="-514350" algn="just">
              <a:buAutoNum type="arabicPeriod"/>
            </a:pPr>
            <a:endParaRPr lang="en-GB" sz="2000" dirty="0"/>
          </a:p>
          <a:p>
            <a:pPr marL="514350" indent="-514350" algn="just">
              <a:buAutoNum type="arabicPeriod"/>
            </a:pPr>
            <a:endParaRPr lang="en-GB" sz="2000" dirty="0"/>
          </a:p>
          <a:p>
            <a:pPr marL="514350" indent="-514350" algn="just">
              <a:buAutoNum type="arabicPeriod"/>
            </a:pPr>
            <a:endParaRPr lang="en-GB" sz="2000" dirty="0"/>
          </a:p>
          <a:p>
            <a:pPr marL="514350" indent="-514350" algn="just">
              <a:buAutoNum type="arabicPeriod"/>
            </a:pPr>
            <a:endParaRPr lang="en-GB" sz="2000" dirty="0"/>
          </a:p>
          <a:p>
            <a:pPr marL="514350" indent="-514350" algn="just">
              <a:buAutoNum type="arabicPeriod"/>
            </a:pPr>
            <a:r>
              <a:rPr lang="en-GB" sz="2000" dirty="0"/>
              <a:t>Submit button</a:t>
            </a:r>
          </a:p>
          <a:p>
            <a:pPr marL="514350" indent="-514350" algn="just">
              <a:buAutoNum type="arabicPeriod"/>
            </a:pPr>
            <a:r>
              <a:rPr lang="en-GB" sz="2000" dirty="0"/>
              <a:t>Course finder result</a:t>
            </a:r>
          </a:p>
          <a:p>
            <a:pPr marL="514350" indent="-514350" algn="just">
              <a:buAutoNum type="arabicPeriod"/>
            </a:pPr>
            <a:r>
              <a:rPr lang="en-GB" sz="2000" dirty="0"/>
              <a:t>Course detail</a:t>
            </a:r>
          </a:p>
          <a:p>
            <a:pPr marL="514350" indent="-514350" algn="just">
              <a:buAutoNum type="arabicPeriod"/>
            </a:pPr>
            <a:r>
              <a:rPr lang="en-GB" sz="2000" dirty="0"/>
              <a:t>Course detail page</a:t>
            </a:r>
          </a:p>
          <a:p>
            <a:pPr marL="0" indent="0" algn="just">
              <a:buNone/>
            </a:pPr>
            <a:endParaRPr lang="en-GB" sz="2400" dirty="0"/>
          </a:p>
          <a:p>
            <a:pPr marL="514350" indent="-514350" algn="just">
              <a:buAutoNum type="arabicPeriod"/>
            </a:pPr>
            <a:endParaRPr lang="en-GB" sz="2400" dirty="0"/>
          </a:p>
          <a:p>
            <a:pPr marL="514350" indent="-514350" algn="just">
              <a:buAutoNum type="arabicPeriod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0F659-0EA1-6DFA-A01B-58E36D61D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298" y="392954"/>
            <a:ext cx="4297184" cy="4003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02813-C5C1-B73E-A64A-F873A1FEB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260" y="269989"/>
            <a:ext cx="3061676" cy="19727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10CC0-20F0-E17B-96F1-7E909C761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260" y="2324340"/>
            <a:ext cx="3021463" cy="19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4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F3364-0BAB-9C36-BAF4-17AE86E15918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352464" y="3685225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Directory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8B5FA-AB25-257C-8067-2B0DF5B1DA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785"/>
          <a:stretch/>
        </p:blipFill>
        <p:spPr>
          <a:xfrm>
            <a:off x="4592550" y="973459"/>
            <a:ext cx="2152702" cy="3526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71388F-6E10-7120-63AC-E3F2A66D3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706" y="1006184"/>
            <a:ext cx="3834847" cy="35500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D72DAF-5A7F-F23A-4966-C3664C26B3A3}"/>
              </a:ext>
            </a:extLst>
          </p:cNvPr>
          <p:cNvCxnSpPr/>
          <p:nvPr/>
        </p:nvCxnSpPr>
        <p:spPr>
          <a:xfrm>
            <a:off x="7234140" y="313715"/>
            <a:ext cx="0" cy="6230570"/>
          </a:xfrm>
          <a:prstGeom prst="line">
            <a:avLst/>
          </a:prstGeom>
          <a:ln w="19050" cap="flat" cmpd="sng" algn="ctr">
            <a:solidFill>
              <a:srgbClr val="43479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F06263D-970E-EE68-3AE3-8E5391B2C3A5}"/>
              </a:ext>
            </a:extLst>
          </p:cNvPr>
          <p:cNvSpPr txBox="1"/>
          <p:nvPr/>
        </p:nvSpPr>
        <p:spPr>
          <a:xfrm>
            <a:off x="4131851" y="5014991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ea typeface="Open Sans" pitchFamily="2" charset="0"/>
                <a:cs typeface="Angsana New" panose="02020603050405020304" pitchFamily="18" charset="-34"/>
              </a:rPr>
              <a:t>by Search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279F27-4132-BE71-EBE8-F3D2FAE3C884}"/>
              </a:ext>
            </a:extLst>
          </p:cNvPr>
          <p:cNvSpPr txBox="1"/>
          <p:nvPr/>
        </p:nvSpPr>
        <p:spPr>
          <a:xfrm>
            <a:off x="8294079" y="5014991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ea typeface="Open Sans" pitchFamily="2" charset="0"/>
                <a:cs typeface="Angsana New" panose="02020603050405020304" pitchFamily="18" charset="-34"/>
              </a:rPr>
              <a:t>by Filter</a:t>
            </a:r>
          </a:p>
        </p:txBody>
      </p:sp>
    </p:spTree>
    <p:extLst>
      <p:ext uri="{BB962C8B-B14F-4D97-AF65-F5344CB8AC3E}">
        <p14:creationId xmlns:p14="http://schemas.microsoft.com/office/powerpoint/2010/main" val="362428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9C3E406-E384-2143-DCEA-73BA36CD75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34858" y="4429897"/>
            <a:ext cx="4856205" cy="4856205"/>
          </a:xfrm>
          <a:prstGeom prst="ellipse">
            <a:avLst/>
          </a:prstGeom>
          <a:solidFill>
            <a:srgbClr val="E7ECFC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5522C2-D88C-0289-6E0F-FCA4E9374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3779520" cy="6857999"/>
          </a:xfrm>
          <a:prstGeom prst="rect">
            <a:avLst/>
          </a:prstGeom>
          <a:solidFill>
            <a:srgbClr val="D8D9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BBF243-D67F-86F5-E1EB-635AED74442B}"/>
              </a:ext>
            </a:extLst>
          </p:cNvPr>
          <p:cNvSpPr/>
          <p:nvPr/>
        </p:nvSpPr>
        <p:spPr>
          <a:xfrm>
            <a:off x="-1203094" y="601070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676D2-BAA6-D5F9-19F7-50E3A8EE21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92846" y="420396"/>
            <a:ext cx="4856205" cy="4856205"/>
          </a:xfrm>
          <a:prstGeom prst="ellipse">
            <a:avLst/>
          </a:prstGeom>
          <a:solidFill>
            <a:srgbClr val="E7ECFC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3519F-48AB-F4F9-6A03-B74B696BCDF1}"/>
              </a:ext>
            </a:extLst>
          </p:cNvPr>
          <p:cNvSpPr txBox="1"/>
          <p:nvPr/>
        </p:nvSpPr>
        <p:spPr>
          <a:xfrm>
            <a:off x="350929" y="3709859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43479B"/>
                </a:solidFill>
                <a:ea typeface="Open Sans" pitchFamily="2" charset="0"/>
                <a:cs typeface="Angsana New" panose="02020603050405020304" pitchFamily="18" charset="-34"/>
              </a:rPr>
              <a:t>Main Event</a:t>
            </a:r>
          </a:p>
        </p:txBody>
      </p:sp>
      <p:pic>
        <p:nvPicPr>
          <p:cNvPr id="3" name="Picture 2" descr="A logo of a mobile device&#10;&#10;Description automatically generated">
            <a:extLst>
              <a:ext uri="{FF2B5EF4-FFF2-40B4-BE49-F238E27FC236}">
                <a16:creationId xmlns:a16="http://schemas.microsoft.com/office/drawing/2014/main" id="{AA9DD646-B5F1-9A07-A61F-1EDE60D15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4" b="94260" l="9973" r="89891">
                        <a14:foregroundMark x1="44384" y1="9378" x2="56025" y2="11196"/>
                        <a14:foregroundMark x1="56025" y1="11196" x2="61368" y2="17219"/>
                        <a14:foregroundMark x1="61368" y1="17219" x2="63104" y2="25788"/>
                        <a14:foregroundMark x1="63104" y1="25788" x2="62015" y2="38197"/>
                        <a14:foregroundMark x1="62015" y1="38197" x2="54050" y2="51981"/>
                        <a14:foregroundMark x1="54050" y1="51981" x2="49830" y2="40501"/>
                        <a14:foregroundMark x1="49830" y1="40501" x2="48264" y2="9660"/>
                        <a14:foregroundMark x1="58986" y1="7882" x2="66882" y2="11156"/>
                        <a14:foregroundMark x1="66882" y1="11156" x2="69163" y2="23120"/>
                        <a14:foregroundMark x1="69163" y1="23120" x2="67869" y2="36257"/>
                        <a14:foregroundMark x1="67869" y1="36257" x2="60994" y2="32700"/>
                        <a14:foregroundMark x1="60994" y1="32700" x2="60109" y2="8044"/>
                        <a14:foregroundMark x1="69843" y1="30275" x2="69299" y2="43977"/>
                        <a14:foregroundMark x1="69299" y1="43977" x2="66984" y2="51213"/>
                        <a14:foregroundMark x1="66984" y1="51213" x2="62355" y2="57882"/>
                        <a14:foregroundMark x1="62355" y1="57882" x2="54561" y2="48464"/>
                        <a14:foregroundMark x1="54561" y1="48464" x2="60143" y2="39046"/>
                        <a14:foregroundMark x1="60143" y1="39046" x2="66950" y2="33508"/>
                        <a14:foregroundMark x1="66950" y1="33508" x2="66950" y2="33508"/>
                        <a14:foregroundMark x1="54629" y1="41229" x2="51191" y2="29507"/>
                        <a14:foregroundMark x1="51191" y1="29507" x2="57114" y2="27041"/>
                        <a14:foregroundMark x1="57114" y1="27041" x2="60551" y2="34479"/>
                        <a14:foregroundMark x1="60551" y1="34479" x2="56978" y2="41916"/>
                        <a14:foregroundMark x1="56978" y1="41916" x2="52246" y2="39450"/>
                        <a14:foregroundMark x1="49387" y1="56912" x2="50919" y2="20008"/>
                        <a14:foregroundMark x1="50919" y1="20008" x2="59258" y2="25950"/>
                        <a14:foregroundMark x1="59258" y1="25950" x2="56773" y2="38076"/>
                        <a14:foregroundMark x1="56773" y1="38076" x2="49762" y2="50243"/>
                        <a14:foregroundMark x1="42512" y1="53961" x2="44520" y2="33711"/>
                        <a14:foregroundMark x1="44520" y1="33711" x2="42274" y2="15724"/>
                        <a14:foregroundMark x1="42274" y1="15724" x2="50102" y2="19321"/>
                        <a14:foregroundMark x1="50102" y1="19321" x2="52212" y2="31043"/>
                        <a14:foregroundMark x1="52212" y1="31043" x2="49830" y2="52587"/>
                        <a14:foregroundMark x1="49830" y1="52587" x2="43329" y2="52789"/>
                        <a14:foregroundMark x1="43329" y1="52789" x2="42376" y2="51900"/>
                        <a14:foregroundMark x1="42138" y1="29062" x2="38121" y2="35044"/>
                        <a14:foregroundMark x1="38121" y1="35044" x2="35739" y2="41673"/>
                        <a14:foregroundMark x1="35739" y1="41673" x2="40129" y2="46726"/>
                        <a14:foregroundMark x1="40129" y1="46726" x2="44316" y2="39046"/>
                        <a14:foregroundMark x1="44316" y1="39046" x2="43703" y2="31932"/>
                        <a14:foregroundMark x1="43703" y1="31932" x2="42512" y2="29507"/>
                        <a14:foregroundMark x1="38904" y1="36338" x2="34820" y2="45554"/>
                        <a14:foregroundMark x1="34820" y1="45554" x2="34275" y2="48909"/>
                        <a14:foregroundMark x1="39278" y1="37389" x2="37032" y2="60024"/>
                        <a14:foregroundMark x1="36896" y1="50404" x2="45133" y2="69968"/>
                        <a14:foregroundMark x1="41014" y1="46403" x2="40504" y2="60348"/>
                        <a14:foregroundMark x1="73213" y1="32943" x2="76685" y2="43452"/>
                        <a14:foregroundMark x1="76685" y1="43452" x2="76004" y2="53395"/>
                        <a14:foregroundMark x1="76004" y1="53395" x2="70218" y2="62611"/>
                        <a14:foregroundMark x1="70218" y1="62611" x2="69707" y2="63015"/>
                        <a14:foregroundMark x1="75698" y1="43573" x2="76787" y2="51132"/>
                        <a14:foregroundMark x1="76787" y1="51132" x2="75459" y2="59216"/>
                        <a14:foregroundMark x1="75459" y1="59216" x2="70796" y2="66855"/>
                        <a14:foregroundMark x1="70796" y1="66855" x2="64806" y2="72231"/>
                        <a14:foregroundMark x1="64806" y1="72231" x2="57692" y2="74010"/>
                        <a14:foregroundMark x1="57692" y1="74010" x2="50715" y2="72918"/>
                        <a14:foregroundMark x1="50715" y1="72918" x2="43193" y2="67906"/>
                        <a14:foregroundMark x1="43193" y1="67906" x2="38019" y2="59135"/>
                        <a14:foregroundMark x1="70967" y1="60631" x2="41525" y2="60914"/>
                        <a14:foregroundMark x1="41525" y1="60914" x2="39653" y2="60348"/>
                        <a14:foregroundMark x1="74813" y1="43897" x2="71443" y2="57074"/>
                        <a14:foregroundMark x1="62219" y1="62692" x2="54255" y2="74859"/>
                        <a14:foregroundMark x1="40402" y1="69806" x2="22737" y2="90178"/>
                        <a14:foregroundMark x1="22737" y1="90178" x2="22056" y2="90542"/>
                        <a14:foregroundMark x1="36283" y1="68634" x2="29680" y2="75748"/>
                        <a14:foregroundMark x1="30803" y1="73686" x2="19095" y2="86540"/>
                        <a14:foregroundMark x1="19095" y1="86540" x2="21920" y2="94260"/>
                        <a14:foregroundMark x1="38155" y1="84640" x2="38257" y2="90703"/>
                        <a14:foregroundMark x1="46256" y1="85812" x2="46256" y2="85812"/>
                        <a14:foregroundMark x1="55242" y1="88036" x2="55242" y2="88036"/>
                        <a14:foregroundMark x1="54493" y1="87429" x2="54629" y2="89814"/>
                        <a14:foregroundMark x1="54731" y1="83145" x2="54731" y2="83145"/>
                        <a14:foregroundMark x1="57862" y1="84640" x2="57114" y2="89208"/>
                        <a14:foregroundMark x1="60245" y1="87146" x2="60245" y2="87146"/>
                        <a14:foregroundMark x1="65589" y1="87591" x2="65453" y2="88319"/>
                        <a14:foregroundMark x1="71069" y1="87146" x2="71069" y2="87146"/>
                        <a14:foregroundMark x1="71069" y1="85974" x2="70830" y2="88642"/>
                        <a14:foregroundMark x1="73587" y1="88925" x2="73587" y2="88925"/>
                        <a14:foregroundMark x1="78829" y1="86702" x2="78931" y2="89531"/>
                        <a14:backgroundMark x1="18448" y1="15724" x2="10143" y2="50121"/>
                        <a14:backgroundMark x1="10143" y1="50121" x2="9769" y2="86580"/>
                        <a14:backgroundMark x1="9769" y1="86580" x2="11709" y2="94503"/>
                        <a14:backgroundMark x1="11709" y1="94503" x2="32471" y2="97292"/>
                        <a14:backgroundMark x1="32471" y1="97292" x2="87338" y2="93371"/>
                        <a14:backgroundMark x1="87338" y1="93371" x2="95201" y2="80760"/>
                        <a14:backgroundMark x1="95201" y1="80760" x2="90129" y2="38157"/>
                        <a14:backgroundMark x1="90129" y1="38157" x2="83118" y2="13905"/>
                        <a14:backgroundMark x1="83118" y1="13905" x2="77229" y2="5821"/>
                        <a14:backgroundMark x1="77229" y1="5821" x2="62083" y2="2587"/>
                        <a14:backgroundMark x1="62083" y1="2587" x2="37611" y2="4406"/>
                        <a14:backgroundMark x1="37611" y1="4406" x2="16304" y2="16006"/>
                        <a14:backgroundMark x1="16304" y1="16006" x2="18176" y2="17664"/>
                        <a14:backgroundMark x1="9837" y1="7154" x2="2757" y2="29062"/>
                        <a14:backgroundMark x1="2757" y1="29062" x2="11402" y2="38480"/>
                        <a14:backgroundMark x1="11402" y1="38480" x2="16304" y2="17583"/>
                        <a14:backgroundMark x1="16304" y1="17583" x2="9564" y2="9216"/>
                        <a14:backgroundMark x1="9564" y1="9216" x2="5582" y2="7882"/>
                        <a14:backgroundMark x1="73213" y1="88642" x2="73213" y2="88197"/>
                        <a14:backgroundMark x1="73587" y1="89086" x2="73587" y2="89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9" y="427725"/>
            <a:ext cx="1660030" cy="13978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505A0-1AEF-F066-F5B1-761DFA3C0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025" y="164037"/>
            <a:ext cx="4888901" cy="3174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1A2CBF-561B-05BB-E53B-D42C08529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025" y="3501885"/>
            <a:ext cx="4888901" cy="319207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2D4AEB-0C01-9EE7-685D-07A90DD32618}"/>
              </a:ext>
            </a:extLst>
          </p:cNvPr>
          <p:cNvCxnSpPr>
            <a:cxnSpLocks/>
          </p:cNvCxnSpPr>
          <p:nvPr/>
        </p:nvCxnSpPr>
        <p:spPr>
          <a:xfrm flipH="1">
            <a:off x="4006323" y="3429000"/>
            <a:ext cx="7967141" cy="0"/>
          </a:xfrm>
          <a:prstGeom prst="line">
            <a:avLst/>
          </a:prstGeom>
          <a:ln w="19050" cap="flat" cmpd="sng" algn="ctr">
            <a:solidFill>
              <a:srgbClr val="43479B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B77DDAF-5421-1D13-0622-AD0211AFA1E9}"/>
              </a:ext>
            </a:extLst>
          </p:cNvPr>
          <p:cNvSpPr txBox="1"/>
          <p:nvPr/>
        </p:nvSpPr>
        <p:spPr>
          <a:xfrm>
            <a:off x="8957926" y="1302404"/>
            <a:ext cx="30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ea typeface="Open Sans" pitchFamily="2" charset="0"/>
                <a:cs typeface="Angsana New" panose="02020603050405020304" pitchFamily="18" charset="-34"/>
              </a:rPr>
              <a:t>Event Navigation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D4A083-014D-A8AC-85D5-54867E0961D8}"/>
              </a:ext>
            </a:extLst>
          </p:cNvPr>
          <p:cNvSpPr txBox="1"/>
          <p:nvPr/>
        </p:nvSpPr>
        <p:spPr>
          <a:xfrm>
            <a:off x="9247431" y="4233079"/>
            <a:ext cx="2446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a typeface="Open Sans" pitchFamily="2" charset="0"/>
                <a:cs typeface="Angsana New" panose="02020603050405020304" pitchFamily="18" charset="-34"/>
              </a:rPr>
              <a:t>Webinar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a typeface="Open Sans" pitchFamily="2" charset="0"/>
                <a:cs typeface="Angsana New" panose="02020603050405020304" pitchFamily="18" charset="-34"/>
              </a:rPr>
              <a:t>Seminar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ea typeface="Open Sans" pitchFamily="2" charset="0"/>
                <a:cs typeface="Angsana New" panose="02020603050405020304" pitchFamily="18" charset="-34"/>
              </a:rPr>
              <a:t>Expo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FA199-13F5-1FCA-2423-E47A3087DB97}"/>
              </a:ext>
            </a:extLst>
          </p:cNvPr>
          <p:cNvSpPr txBox="1"/>
          <p:nvPr/>
        </p:nvSpPr>
        <p:spPr>
          <a:xfrm>
            <a:off x="207836" y="2407046"/>
            <a:ext cx="3363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43479B"/>
                </a:solidFill>
                <a:latin typeface="Arial Black" panose="020B0A04020102020204" pitchFamily="34" charset="0"/>
                <a:ea typeface="Open Sans" pitchFamily="2" charset="0"/>
                <a:cs typeface="Angsana New" panose="02020603050405020304" pitchFamily="18" charset="-34"/>
              </a:rPr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337051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510</Words>
  <Application>Microsoft Office PowerPoint</Application>
  <PresentationFormat>Widescreen</PresentationFormat>
  <Paragraphs>113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Angsana New</vt:lpstr>
      <vt:lpstr>Arial</vt:lpstr>
      <vt:lpstr>Arial Black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NAZIRUL NIZAM  MAT SERUDIN</dc:creator>
  <cp:lastModifiedBy>HED 2</cp:lastModifiedBy>
  <cp:revision>110</cp:revision>
  <dcterms:created xsi:type="dcterms:W3CDTF">2023-07-25T06:06:26Z</dcterms:created>
  <dcterms:modified xsi:type="dcterms:W3CDTF">2024-06-19T04:29:04Z</dcterms:modified>
</cp:coreProperties>
</file>